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5707093" r:id="rId2"/>
    <p:sldId id="2145707098" r:id="rId3"/>
    <p:sldId id="214570709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EF156-994D-443B-9C3E-02139B759203}" v="6" dt="2022-01-28T08:24:43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gay, Inna" userId="287abc58-2c65-4621-bc3a-a205db4f29fe" providerId="ADAL" clId="{A321CD02-F843-4928-9E0E-A4878540CB17}"/>
    <pc:docChg chg="modSld">
      <pc:chgData name="Kogay, Inna" userId="287abc58-2c65-4621-bc3a-a205db4f29fe" providerId="ADAL" clId="{A321CD02-F843-4928-9E0E-A4878540CB17}" dt="2022-01-17T18:25:50.934" v="5"/>
      <pc:docMkLst>
        <pc:docMk/>
      </pc:docMkLst>
      <pc:sldChg chg="addSp modSp mod">
        <pc:chgData name="Kogay, Inna" userId="287abc58-2c65-4621-bc3a-a205db4f29fe" providerId="ADAL" clId="{A321CD02-F843-4928-9E0E-A4878540CB17}" dt="2022-01-17T18:25:50.934" v="5"/>
        <pc:sldMkLst>
          <pc:docMk/>
          <pc:sldMk cId="3518783918" sldId="2145707099"/>
        </pc:sldMkLst>
        <pc:grpChg chg="mod">
          <ac:chgData name="Kogay, Inna" userId="287abc58-2c65-4621-bc3a-a205db4f29fe" providerId="ADAL" clId="{A321CD02-F843-4928-9E0E-A4878540CB17}" dt="2022-01-17T18:25:40.690" v="3" actId="1076"/>
          <ac:grpSpMkLst>
            <pc:docMk/>
            <pc:sldMk cId="3518783918" sldId="2145707099"/>
            <ac:grpSpMk id="18" creationId="{1201A7DF-751E-4FF6-9C46-99DD8CDC9821}"/>
          </ac:grpSpMkLst>
        </pc:grpChg>
        <pc:grpChg chg="mod">
          <ac:chgData name="Kogay, Inna" userId="287abc58-2c65-4621-bc3a-a205db4f29fe" providerId="ADAL" clId="{A321CD02-F843-4928-9E0E-A4878540CB17}" dt="2022-01-17T18:25:36.211" v="2" actId="1076"/>
          <ac:grpSpMkLst>
            <pc:docMk/>
            <pc:sldMk cId="3518783918" sldId="2145707099"/>
            <ac:grpSpMk id="19" creationId="{FBCADDF1-FBF7-4058-9F54-95BA5FADB94C}"/>
          </ac:grpSpMkLst>
        </pc:grpChg>
        <pc:graphicFrameChg chg="mod modGraphic">
          <ac:chgData name="Kogay, Inna" userId="287abc58-2c65-4621-bc3a-a205db4f29fe" providerId="ADAL" clId="{A321CD02-F843-4928-9E0E-A4878540CB17}" dt="2022-01-17T17:24:53.035" v="1" actId="14100"/>
          <ac:graphicFrameMkLst>
            <pc:docMk/>
            <pc:sldMk cId="3518783918" sldId="2145707099"/>
            <ac:graphicFrameMk id="8" creationId="{B83296F0-8EDA-42B2-8275-0F179B8C7335}"/>
          </ac:graphicFrameMkLst>
        </pc:graphicFrameChg>
        <pc:graphicFrameChg chg="add mod">
          <ac:chgData name="Kogay, Inna" userId="287abc58-2c65-4621-bc3a-a205db4f29fe" providerId="ADAL" clId="{A321CD02-F843-4928-9E0E-A4878540CB17}" dt="2022-01-17T18:25:50.934" v="5"/>
          <ac:graphicFrameMkLst>
            <pc:docMk/>
            <pc:sldMk cId="3518783918" sldId="2145707099"/>
            <ac:graphicFrameMk id="20" creationId="{E6C84555-EBD5-4363-B643-EC6CD55AD93D}"/>
          </ac:graphicFrameMkLst>
        </pc:graphicFrameChg>
      </pc:sldChg>
    </pc:docChg>
  </pc:docChgLst>
  <pc:docChgLst>
    <pc:chgData name="Kogay, Inna" userId="287abc58-2c65-4621-bc3a-a205db4f29fe" providerId="ADAL" clId="{618F7620-3C98-4B66-AE20-06275BE5722C}"/>
    <pc:docChg chg="undo custSel addSld delSld modSld sldOrd delMainMaster">
      <pc:chgData name="Kogay, Inna" userId="287abc58-2c65-4621-bc3a-a205db4f29fe" providerId="ADAL" clId="{618F7620-3C98-4B66-AE20-06275BE5722C}" dt="2021-11-22T10:58:16.900" v="1890" actId="1076"/>
      <pc:docMkLst>
        <pc:docMk/>
      </pc:docMkLst>
      <pc:sldChg chg="new del">
        <pc:chgData name="Kogay, Inna" userId="287abc58-2c65-4621-bc3a-a205db4f29fe" providerId="ADAL" clId="{618F7620-3C98-4B66-AE20-06275BE5722C}" dt="2021-11-18T04:37:09.752" v="6" actId="47"/>
        <pc:sldMkLst>
          <pc:docMk/>
          <pc:sldMk cId="953719082" sldId="256"/>
        </pc:sldMkLst>
      </pc:sldChg>
      <pc:sldChg chg="add del">
        <pc:chgData name="Kogay, Inna" userId="287abc58-2c65-4621-bc3a-a205db4f29fe" providerId="ADAL" clId="{618F7620-3C98-4B66-AE20-06275BE5722C}" dt="2021-11-18T04:42:45.066" v="131" actId="47"/>
        <pc:sldMkLst>
          <pc:docMk/>
          <pc:sldMk cId="1058003620" sldId="278"/>
        </pc:sldMkLst>
      </pc:sldChg>
      <pc:sldChg chg="addSp delSp modSp add mod ord">
        <pc:chgData name="Kogay, Inna" userId="287abc58-2c65-4621-bc3a-a205db4f29fe" providerId="ADAL" clId="{618F7620-3C98-4B66-AE20-06275BE5722C}" dt="2021-11-22T04:51:45.320" v="1831" actId="20577"/>
        <pc:sldMkLst>
          <pc:docMk/>
          <pc:sldMk cId="202488608" sldId="2145707093"/>
        </pc:sldMkLst>
        <pc:spChg chg="mod">
          <ac:chgData name="Kogay, Inna" userId="287abc58-2c65-4621-bc3a-a205db4f29fe" providerId="ADAL" clId="{618F7620-3C98-4B66-AE20-06275BE5722C}" dt="2021-11-22T04:51:45.320" v="1831" actId="20577"/>
          <ac:spMkLst>
            <pc:docMk/>
            <pc:sldMk cId="202488608" sldId="2145707093"/>
            <ac:spMk id="2" creationId="{6FE3B1A1-5EC2-0F43-ACD3-9B3D48D693B7}"/>
          </ac:spMkLst>
        </pc:spChg>
        <pc:spChg chg="del mod">
          <ac:chgData name="Kogay, Inna" userId="287abc58-2c65-4621-bc3a-a205db4f29fe" providerId="ADAL" clId="{618F7620-3C98-4B66-AE20-06275BE5722C}" dt="2021-11-18T04:38:40.997" v="86" actId="478"/>
          <ac:spMkLst>
            <pc:docMk/>
            <pc:sldMk cId="202488608" sldId="2145707093"/>
            <ac:spMk id="4" creationId="{10A59358-87F6-C647-B15B-C4FE1F70CF78}"/>
          </ac:spMkLst>
        </pc:spChg>
        <pc:spChg chg="del mod">
          <ac:chgData name="Kogay, Inna" userId="287abc58-2c65-4621-bc3a-a205db4f29fe" providerId="ADAL" clId="{618F7620-3C98-4B66-AE20-06275BE5722C}" dt="2021-11-18T04:38:44.259" v="88" actId="478"/>
          <ac:spMkLst>
            <pc:docMk/>
            <pc:sldMk cId="202488608" sldId="2145707093"/>
            <ac:spMk id="5" creationId="{A09D8888-A3DC-B54D-9CC4-2B4485481544}"/>
          </ac:spMkLst>
        </pc:spChg>
        <pc:spChg chg="del mod">
          <ac:chgData name="Kogay, Inna" userId="287abc58-2c65-4621-bc3a-a205db4f29fe" providerId="ADAL" clId="{618F7620-3C98-4B66-AE20-06275BE5722C}" dt="2021-11-18T04:38:47.573" v="90" actId="478"/>
          <ac:spMkLst>
            <pc:docMk/>
            <pc:sldMk cId="202488608" sldId="2145707093"/>
            <ac:spMk id="6" creationId="{E5A84B0E-5348-8048-8FA2-CEF18D6E3DA6}"/>
          </ac:spMkLst>
        </pc:spChg>
        <pc:spChg chg="mod">
          <ac:chgData name="Kogay, Inna" userId="287abc58-2c65-4621-bc3a-a205db4f29fe" providerId="ADAL" clId="{618F7620-3C98-4B66-AE20-06275BE5722C}" dt="2021-11-18T05:33:24.084" v="1041" actId="1076"/>
          <ac:spMkLst>
            <pc:docMk/>
            <pc:sldMk cId="202488608" sldId="2145707093"/>
            <ac:spMk id="7" creationId="{4E449432-B544-1747-AD07-06F5DC247F58}"/>
          </ac:spMkLst>
        </pc:spChg>
        <pc:spChg chg="add mod">
          <ac:chgData name="Kogay, Inna" userId="287abc58-2c65-4621-bc3a-a205db4f29fe" providerId="ADAL" clId="{618F7620-3C98-4B66-AE20-06275BE5722C}" dt="2021-11-18T05:33:47.575" v="1042" actId="1076"/>
          <ac:spMkLst>
            <pc:docMk/>
            <pc:sldMk cId="202488608" sldId="2145707093"/>
            <ac:spMk id="9" creationId="{D8D1B98C-A81B-4941-B763-25D8E8778BFC}"/>
          </ac:spMkLst>
        </pc:spChg>
        <pc:picChg chg="mod">
          <ac:chgData name="Kogay, Inna" userId="287abc58-2c65-4621-bc3a-a205db4f29fe" providerId="ADAL" clId="{618F7620-3C98-4B66-AE20-06275BE5722C}" dt="2021-11-18T06:47:47.062" v="1740" actId="339"/>
          <ac:picMkLst>
            <pc:docMk/>
            <pc:sldMk cId="202488608" sldId="2145707093"/>
            <ac:picMk id="10" creationId="{9403159C-0E25-F04E-A62E-2D5D21C0F96F}"/>
          </ac:picMkLst>
        </pc:picChg>
      </pc:sldChg>
      <pc:sldChg chg="addSp modSp add del mod">
        <pc:chgData name="Kogay, Inna" userId="287abc58-2c65-4621-bc3a-a205db4f29fe" providerId="ADAL" clId="{618F7620-3C98-4B66-AE20-06275BE5722C}" dt="2021-11-18T04:42:43.493" v="130" actId="47"/>
        <pc:sldMkLst>
          <pc:docMk/>
          <pc:sldMk cId="595300117" sldId="2145707094"/>
        </pc:sldMkLst>
        <pc:spChg chg="add mod">
          <ac:chgData name="Kogay, Inna" userId="287abc58-2c65-4621-bc3a-a205db4f29fe" providerId="ADAL" clId="{618F7620-3C98-4B66-AE20-06275BE5722C}" dt="2021-11-18T04:42:23.659" v="129" actId="20577"/>
          <ac:spMkLst>
            <pc:docMk/>
            <pc:sldMk cId="595300117" sldId="2145707094"/>
            <ac:spMk id="4" creationId="{C506BE05-D2C8-4284-A128-99E8C5367EE9}"/>
          </ac:spMkLst>
        </pc:spChg>
      </pc:sldChg>
      <pc:sldChg chg="addSp delSp modSp mod ord">
        <pc:chgData name="Kogay, Inna" userId="287abc58-2c65-4621-bc3a-a205db4f29fe" providerId="ADAL" clId="{618F7620-3C98-4B66-AE20-06275BE5722C}" dt="2021-11-18T12:09:36.557" v="1828" actId="20577"/>
        <pc:sldMkLst>
          <pc:docMk/>
          <pc:sldMk cId="108610040" sldId="2145707095"/>
        </pc:sldMkLst>
        <pc:spChg chg="mod">
          <ac:chgData name="Kogay, Inna" userId="287abc58-2c65-4621-bc3a-a205db4f29fe" providerId="ADAL" clId="{618F7620-3C98-4B66-AE20-06275BE5722C}" dt="2021-11-18T05:15:04.585" v="535" actId="20577"/>
          <ac:spMkLst>
            <pc:docMk/>
            <pc:sldMk cId="108610040" sldId="2145707095"/>
            <ac:spMk id="2" creationId="{6FE3B1A1-5EC2-0F43-ACD3-9B3D48D693B7}"/>
          </ac:spMkLst>
        </pc:spChg>
        <pc:spChg chg="del mod">
          <ac:chgData name="Kogay, Inna" userId="287abc58-2c65-4621-bc3a-a205db4f29fe" providerId="ADAL" clId="{618F7620-3C98-4B66-AE20-06275BE5722C}" dt="2021-11-18T04:54:31.705" v="235" actId="478"/>
          <ac:spMkLst>
            <pc:docMk/>
            <pc:sldMk cId="108610040" sldId="2145707095"/>
            <ac:spMk id="7" creationId="{4E449432-B544-1747-AD07-06F5DC247F58}"/>
          </ac:spMkLst>
        </pc:spChg>
        <pc:spChg chg="mod">
          <ac:chgData name="Kogay, Inna" userId="287abc58-2c65-4621-bc3a-a205db4f29fe" providerId="ADAL" clId="{618F7620-3C98-4B66-AE20-06275BE5722C}" dt="2021-11-18T04:54:22.941" v="233" actId="20577"/>
          <ac:spMkLst>
            <pc:docMk/>
            <pc:sldMk cId="108610040" sldId="2145707095"/>
            <ac:spMk id="9" creationId="{D8D1B98C-A81B-4941-B763-25D8E8778BFC}"/>
          </ac:spMkLst>
        </pc:spChg>
        <pc:spChg chg="add del mod">
          <ac:chgData name="Kogay, Inna" userId="287abc58-2c65-4621-bc3a-a205db4f29fe" providerId="ADAL" clId="{618F7620-3C98-4B66-AE20-06275BE5722C}" dt="2021-11-18T04:52:40.140" v="227" actId="478"/>
          <ac:spMkLst>
            <pc:docMk/>
            <pc:sldMk cId="108610040" sldId="2145707095"/>
            <ac:spMk id="11" creationId="{9E199531-2FDD-48CC-A644-C53C5822EA77}"/>
          </ac:spMkLst>
        </pc:spChg>
        <pc:spChg chg="add mod">
          <ac:chgData name="Kogay, Inna" userId="287abc58-2c65-4621-bc3a-a205db4f29fe" providerId="ADAL" clId="{618F7620-3C98-4B66-AE20-06275BE5722C}" dt="2021-11-18T06:40:20.576" v="1719" actId="1076"/>
          <ac:spMkLst>
            <pc:docMk/>
            <pc:sldMk cId="108610040" sldId="2145707095"/>
            <ac:spMk id="13" creationId="{97C2DE4D-238E-46FB-A9D1-4F94B3102E22}"/>
          </ac:spMkLst>
        </pc:spChg>
        <pc:spChg chg="add del mod">
          <ac:chgData name="Kogay, Inna" userId="287abc58-2c65-4621-bc3a-a205db4f29fe" providerId="ADAL" clId="{618F7620-3C98-4B66-AE20-06275BE5722C}" dt="2021-11-18T05:09:34.835" v="447" actId="478"/>
          <ac:spMkLst>
            <pc:docMk/>
            <pc:sldMk cId="108610040" sldId="2145707095"/>
            <ac:spMk id="15" creationId="{8988A386-1899-4AF0-8867-9A7A3ED01C9D}"/>
          </ac:spMkLst>
        </pc:spChg>
        <pc:spChg chg="add mod">
          <ac:chgData name="Kogay, Inna" userId="287abc58-2c65-4621-bc3a-a205db4f29fe" providerId="ADAL" clId="{618F7620-3C98-4B66-AE20-06275BE5722C}" dt="2021-11-18T12:09:36.557" v="1828" actId="20577"/>
          <ac:spMkLst>
            <pc:docMk/>
            <pc:sldMk cId="108610040" sldId="2145707095"/>
            <ac:spMk id="16" creationId="{3B0ED492-D018-4F76-9D36-6B0AB5C6B31F}"/>
          </ac:spMkLst>
        </pc:spChg>
        <pc:spChg chg="add mod">
          <ac:chgData name="Kogay, Inna" userId="287abc58-2c65-4621-bc3a-a205db4f29fe" providerId="ADAL" clId="{618F7620-3C98-4B66-AE20-06275BE5722C}" dt="2021-11-18T06:40:29.672" v="1721" actId="1076"/>
          <ac:spMkLst>
            <pc:docMk/>
            <pc:sldMk cId="108610040" sldId="2145707095"/>
            <ac:spMk id="17" creationId="{1AD96931-9AA5-4AAA-A95C-7ABDC9E9A9C7}"/>
          </ac:spMkLst>
        </pc:spChg>
        <pc:spChg chg="add mod">
          <ac:chgData name="Kogay, Inna" userId="287abc58-2c65-4621-bc3a-a205db4f29fe" providerId="ADAL" clId="{618F7620-3C98-4B66-AE20-06275BE5722C}" dt="2021-11-18T05:16:10.113" v="598" actId="1076"/>
          <ac:spMkLst>
            <pc:docMk/>
            <pc:sldMk cId="108610040" sldId="2145707095"/>
            <ac:spMk id="20" creationId="{4289E4CE-A5B5-49D0-9B19-5B62D13D426E}"/>
          </ac:spMkLst>
        </pc:spChg>
        <pc:spChg chg="add mod">
          <ac:chgData name="Kogay, Inna" userId="287abc58-2c65-4621-bc3a-a205db4f29fe" providerId="ADAL" clId="{618F7620-3C98-4B66-AE20-06275BE5722C}" dt="2021-11-18T05:16:04.426" v="597" actId="1076"/>
          <ac:spMkLst>
            <pc:docMk/>
            <pc:sldMk cId="108610040" sldId="2145707095"/>
            <ac:spMk id="21" creationId="{7D1ADB63-210B-47A1-949B-343651F10038}"/>
          </ac:spMkLst>
        </pc:spChg>
        <pc:spChg chg="add del mod ord">
          <ac:chgData name="Kogay, Inna" userId="287abc58-2c65-4621-bc3a-a205db4f29fe" providerId="ADAL" clId="{618F7620-3C98-4B66-AE20-06275BE5722C}" dt="2021-11-18T05:54:26.693" v="1145" actId="478"/>
          <ac:spMkLst>
            <pc:docMk/>
            <pc:sldMk cId="108610040" sldId="2145707095"/>
            <ac:spMk id="22" creationId="{882E09E6-8AAC-466D-8C21-67C831C23ABC}"/>
          </ac:spMkLst>
        </pc:spChg>
        <pc:spChg chg="add mod ord">
          <ac:chgData name="Kogay, Inna" userId="287abc58-2c65-4621-bc3a-a205db4f29fe" providerId="ADAL" clId="{618F7620-3C98-4B66-AE20-06275BE5722C}" dt="2021-11-18T05:43:25.973" v="1082" actId="164"/>
          <ac:spMkLst>
            <pc:docMk/>
            <pc:sldMk cId="108610040" sldId="2145707095"/>
            <ac:spMk id="23" creationId="{4245ED6C-8E8E-4379-A8BB-FE3726027A71}"/>
          </ac:spMkLst>
        </pc:spChg>
        <pc:spChg chg="add mod">
          <ac:chgData name="Kogay, Inna" userId="287abc58-2c65-4621-bc3a-a205db4f29fe" providerId="ADAL" clId="{618F7620-3C98-4B66-AE20-06275BE5722C}" dt="2021-11-18T05:55:12.521" v="1152" actId="164"/>
          <ac:spMkLst>
            <pc:docMk/>
            <pc:sldMk cId="108610040" sldId="2145707095"/>
            <ac:spMk id="25" creationId="{69F12DFB-C965-408A-BBAE-0627BB0A677A}"/>
          </ac:spMkLst>
        </pc:spChg>
        <pc:spChg chg="add mod">
          <ac:chgData name="Kogay, Inna" userId="287abc58-2c65-4621-bc3a-a205db4f29fe" providerId="ADAL" clId="{618F7620-3C98-4B66-AE20-06275BE5722C}" dt="2021-11-18T06:40:54.624" v="1729" actId="14100"/>
          <ac:spMkLst>
            <pc:docMk/>
            <pc:sldMk cId="108610040" sldId="2145707095"/>
            <ac:spMk id="26" creationId="{85059B97-E938-4DCE-9C40-E9508963DE60}"/>
          </ac:spMkLst>
        </pc:spChg>
        <pc:grpChg chg="add mod">
          <ac:chgData name="Kogay, Inna" userId="287abc58-2c65-4621-bc3a-a205db4f29fe" providerId="ADAL" clId="{618F7620-3C98-4B66-AE20-06275BE5722C}" dt="2021-11-18T05:57:05.264" v="1169" actId="14100"/>
          <ac:grpSpMkLst>
            <pc:docMk/>
            <pc:sldMk cId="108610040" sldId="2145707095"/>
            <ac:grpSpMk id="24" creationId="{2086A678-B2B9-449A-A59D-0CB326611865}"/>
          </ac:grpSpMkLst>
        </pc:grpChg>
        <pc:grpChg chg="add del mod">
          <ac:chgData name="Kogay, Inna" userId="287abc58-2c65-4621-bc3a-a205db4f29fe" providerId="ADAL" clId="{618F7620-3C98-4B66-AE20-06275BE5722C}" dt="2021-11-18T05:56:01.553" v="1157" actId="165"/>
          <ac:grpSpMkLst>
            <pc:docMk/>
            <pc:sldMk cId="108610040" sldId="2145707095"/>
            <ac:grpSpMk id="28" creationId="{0515C629-13A1-4009-93F8-B016CA7B72ED}"/>
          </ac:grpSpMkLst>
        </pc:grpChg>
        <pc:grpChg chg="add mod">
          <ac:chgData name="Kogay, Inna" userId="287abc58-2c65-4621-bc3a-a205db4f29fe" providerId="ADAL" clId="{618F7620-3C98-4B66-AE20-06275BE5722C}" dt="2021-11-18T05:57:09.559" v="1170" actId="14100"/>
          <ac:grpSpMkLst>
            <pc:docMk/>
            <pc:sldMk cId="108610040" sldId="2145707095"/>
            <ac:grpSpMk id="29" creationId="{3EC567AF-3010-4797-B3BC-B73BB5DD945E}"/>
          </ac:grpSpMkLst>
        </pc:grpChg>
        <pc:grpChg chg="add del mod">
          <ac:chgData name="Kogay, Inna" userId="287abc58-2c65-4621-bc3a-a205db4f29fe" providerId="ADAL" clId="{618F7620-3C98-4B66-AE20-06275BE5722C}" dt="2021-11-18T05:58:19.645" v="1182" actId="478"/>
          <ac:grpSpMkLst>
            <pc:docMk/>
            <pc:sldMk cId="108610040" sldId="2145707095"/>
            <ac:grpSpMk id="30" creationId="{1BA8F760-0C47-4DB0-A31E-49D1394620A3}"/>
          </ac:grpSpMkLst>
        </pc:grpChg>
        <pc:picChg chg="add mod ord modCrop">
          <ac:chgData name="Kogay, Inna" userId="287abc58-2c65-4621-bc3a-a205db4f29fe" providerId="ADAL" clId="{618F7620-3C98-4B66-AE20-06275BE5722C}" dt="2021-11-18T05:43:25.973" v="1082" actId="164"/>
          <ac:picMkLst>
            <pc:docMk/>
            <pc:sldMk cId="108610040" sldId="2145707095"/>
            <ac:picMk id="4" creationId="{FB5CD7A1-D24F-408D-A411-A59BF4B0EACE}"/>
          </ac:picMkLst>
        </pc:picChg>
        <pc:picChg chg="add mod ord modCrop">
          <ac:chgData name="Kogay, Inna" userId="287abc58-2c65-4621-bc3a-a205db4f29fe" providerId="ADAL" clId="{618F7620-3C98-4B66-AE20-06275BE5722C}" dt="2021-11-18T05:56:14.780" v="1159" actId="1076"/>
          <ac:picMkLst>
            <pc:docMk/>
            <pc:sldMk cId="108610040" sldId="2145707095"/>
            <ac:picMk id="6" creationId="{0EEEAE43-BFB4-4BED-A800-46955AD12EF5}"/>
          </ac:picMkLst>
        </pc:picChg>
        <pc:picChg chg="del mod">
          <ac:chgData name="Kogay, Inna" userId="287abc58-2c65-4621-bc3a-a205db4f29fe" providerId="ADAL" clId="{618F7620-3C98-4B66-AE20-06275BE5722C}" dt="2021-11-18T04:52:35.868" v="225" actId="478"/>
          <ac:picMkLst>
            <pc:docMk/>
            <pc:sldMk cId="108610040" sldId="2145707095"/>
            <ac:picMk id="10" creationId="{9403159C-0E25-F04E-A62E-2D5D21C0F96F}"/>
          </ac:picMkLst>
        </pc:picChg>
        <pc:picChg chg="add mod ord topLvl modCrop">
          <ac:chgData name="Kogay, Inna" userId="287abc58-2c65-4621-bc3a-a205db4f29fe" providerId="ADAL" clId="{618F7620-3C98-4B66-AE20-06275BE5722C}" dt="2021-11-18T12:08:54.188" v="1808" actId="14100"/>
          <ac:picMkLst>
            <pc:docMk/>
            <pc:sldMk cId="108610040" sldId="2145707095"/>
            <ac:picMk id="19" creationId="{419FBF59-46FC-4BD8-ACEC-B5A3763E7884}"/>
          </ac:picMkLst>
        </pc:picChg>
        <pc:picChg chg="add del mod topLvl modCrop">
          <ac:chgData name="Kogay, Inna" userId="287abc58-2c65-4621-bc3a-a205db4f29fe" providerId="ADAL" clId="{618F7620-3C98-4B66-AE20-06275BE5722C}" dt="2021-11-18T05:58:19.645" v="1182" actId="478"/>
          <ac:picMkLst>
            <pc:docMk/>
            <pc:sldMk cId="108610040" sldId="2145707095"/>
            <ac:picMk id="27" creationId="{43B1F13B-7B0F-4849-AE94-9D731A9B6687}"/>
          </ac:picMkLst>
        </pc:picChg>
      </pc:sldChg>
      <pc:sldChg chg="addSp delSp modSp new mod">
        <pc:chgData name="Kogay, Inna" userId="287abc58-2c65-4621-bc3a-a205db4f29fe" providerId="ADAL" clId="{618F7620-3C98-4B66-AE20-06275BE5722C}" dt="2021-11-22T10:58:16.900" v="1890" actId="1076"/>
        <pc:sldMkLst>
          <pc:docMk/>
          <pc:sldMk cId="2143237225" sldId="2145707096"/>
        </pc:sldMkLst>
        <pc:spChg chg="mod">
          <ac:chgData name="Kogay, Inna" userId="287abc58-2c65-4621-bc3a-a205db4f29fe" providerId="ADAL" clId="{618F7620-3C98-4B66-AE20-06275BE5722C}" dt="2021-11-18T05:31:29.933" v="1024" actId="1076"/>
          <ac:spMkLst>
            <pc:docMk/>
            <pc:sldMk cId="2143237225" sldId="2145707096"/>
            <ac:spMk id="2" creationId="{726ABE52-2C3A-4053-A5FD-E45BB16E8F8F}"/>
          </ac:spMkLst>
        </pc:spChg>
        <pc:spChg chg="del mod">
          <ac:chgData name="Kogay, Inna" userId="287abc58-2c65-4621-bc3a-a205db4f29fe" providerId="ADAL" clId="{618F7620-3C98-4B66-AE20-06275BE5722C}" dt="2021-11-18T05:16:32.438" v="601" actId="478"/>
          <ac:spMkLst>
            <pc:docMk/>
            <pc:sldMk cId="2143237225" sldId="2145707096"/>
            <ac:spMk id="3" creationId="{6053A24F-A4D4-4ACF-8F35-E8E0AF3D4B0E}"/>
          </ac:spMkLst>
        </pc:spChg>
        <pc:spChg chg="del mod">
          <ac:chgData name="Kogay, Inna" userId="287abc58-2c65-4621-bc3a-a205db4f29fe" providerId="ADAL" clId="{618F7620-3C98-4B66-AE20-06275BE5722C}" dt="2021-11-18T05:23:17.303" v="713" actId="478"/>
          <ac:spMkLst>
            <pc:docMk/>
            <pc:sldMk cId="2143237225" sldId="2145707096"/>
            <ac:spMk id="4" creationId="{A46DA489-39F0-4E71-B8EB-9BC886DFE9A1}"/>
          </ac:spMkLst>
        </pc:spChg>
        <pc:spChg chg="del mod">
          <ac:chgData name="Kogay, Inna" userId="287abc58-2c65-4621-bc3a-a205db4f29fe" providerId="ADAL" clId="{618F7620-3C98-4B66-AE20-06275BE5722C}" dt="2021-11-18T05:23:24.973" v="717" actId="478"/>
          <ac:spMkLst>
            <pc:docMk/>
            <pc:sldMk cId="2143237225" sldId="2145707096"/>
            <ac:spMk id="5" creationId="{2B1F4992-8E5B-44DF-88EE-D9439207A832}"/>
          </ac:spMkLst>
        </pc:spChg>
        <pc:spChg chg="del mod">
          <ac:chgData name="Kogay, Inna" userId="287abc58-2c65-4621-bc3a-a205db4f29fe" providerId="ADAL" clId="{618F7620-3C98-4B66-AE20-06275BE5722C}" dt="2021-11-18T05:23:28.350" v="719" actId="478"/>
          <ac:spMkLst>
            <pc:docMk/>
            <pc:sldMk cId="2143237225" sldId="2145707096"/>
            <ac:spMk id="6" creationId="{D70CE169-6BF3-4270-A14D-7F3379CC6F9E}"/>
          </ac:spMkLst>
        </pc:spChg>
        <pc:spChg chg="mod">
          <ac:chgData name="Kogay, Inna" userId="287abc58-2c65-4621-bc3a-a205db4f29fe" providerId="ADAL" clId="{618F7620-3C98-4B66-AE20-06275BE5722C}" dt="2021-11-22T10:58:16.900" v="1890" actId="1076"/>
          <ac:spMkLst>
            <pc:docMk/>
            <pc:sldMk cId="2143237225" sldId="2145707096"/>
            <ac:spMk id="7" creationId="{CCB633C8-6433-4466-841C-7EBCCC5B675D}"/>
          </ac:spMkLst>
        </pc:spChg>
        <pc:spChg chg="add del mod">
          <ac:chgData name="Kogay, Inna" userId="287abc58-2c65-4621-bc3a-a205db4f29fe" providerId="ADAL" clId="{618F7620-3C98-4B66-AE20-06275BE5722C}" dt="2021-11-18T05:23:21.103" v="715" actId="478"/>
          <ac:spMkLst>
            <pc:docMk/>
            <pc:sldMk cId="2143237225" sldId="2145707096"/>
            <ac:spMk id="9" creationId="{184882AB-02BB-4988-8D80-9E2A9B86A3D7}"/>
          </ac:spMkLst>
        </pc:spChg>
      </pc:sldChg>
      <pc:sldChg chg="addSp delSp modSp add mod ord">
        <pc:chgData name="Kogay, Inna" userId="287abc58-2c65-4621-bc3a-a205db4f29fe" providerId="ADAL" clId="{618F7620-3C98-4B66-AE20-06275BE5722C}" dt="2021-11-22T10:57:34.640" v="1889" actId="20577"/>
        <pc:sldMkLst>
          <pc:docMk/>
          <pc:sldMk cId="2701372629" sldId="2145707097"/>
        </pc:sldMkLst>
        <pc:spChg chg="del mod">
          <ac:chgData name="Kogay, Inna" userId="287abc58-2c65-4621-bc3a-a205db4f29fe" providerId="ADAL" clId="{618F7620-3C98-4B66-AE20-06275BE5722C}" dt="2021-11-18T06:27:12.976" v="1533" actId="478"/>
          <ac:spMkLst>
            <pc:docMk/>
            <pc:sldMk cId="2701372629" sldId="2145707097"/>
            <ac:spMk id="2" creationId="{726ABE52-2C3A-4053-A5FD-E45BB16E8F8F}"/>
          </ac:spMkLst>
        </pc:spChg>
        <pc:spChg chg="del mod">
          <ac:chgData name="Kogay, Inna" userId="287abc58-2c65-4621-bc3a-a205db4f29fe" providerId="ADAL" clId="{618F7620-3C98-4B66-AE20-06275BE5722C}" dt="2021-11-18T06:38:41.959" v="1652" actId="478"/>
          <ac:spMkLst>
            <pc:docMk/>
            <pc:sldMk cId="2701372629" sldId="2145707097"/>
            <ac:spMk id="4" creationId="{A46DA489-39F0-4E71-B8EB-9BC886DFE9A1}"/>
          </ac:spMkLst>
        </pc:spChg>
        <pc:spChg chg="del mod">
          <ac:chgData name="Kogay, Inna" userId="287abc58-2c65-4621-bc3a-a205db4f29fe" providerId="ADAL" clId="{618F7620-3C98-4B66-AE20-06275BE5722C}" dt="2021-11-18T06:38:38.569" v="1650" actId="478"/>
          <ac:spMkLst>
            <pc:docMk/>
            <pc:sldMk cId="2701372629" sldId="2145707097"/>
            <ac:spMk id="5" creationId="{2B1F4992-8E5B-44DF-88EE-D9439207A832}"/>
          </ac:spMkLst>
        </pc:spChg>
        <pc:spChg chg="del mod">
          <ac:chgData name="Kogay, Inna" userId="287abc58-2c65-4621-bc3a-a205db4f29fe" providerId="ADAL" clId="{618F7620-3C98-4B66-AE20-06275BE5722C}" dt="2021-11-18T06:38:49.793" v="1656" actId="478"/>
          <ac:spMkLst>
            <pc:docMk/>
            <pc:sldMk cId="2701372629" sldId="2145707097"/>
            <ac:spMk id="6" creationId="{D70CE169-6BF3-4270-A14D-7F3379CC6F9E}"/>
          </ac:spMkLst>
        </pc:spChg>
        <pc:spChg chg="del mod">
          <ac:chgData name="Kogay, Inna" userId="287abc58-2c65-4621-bc3a-a205db4f29fe" providerId="ADAL" clId="{618F7620-3C98-4B66-AE20-06275BE5722C}" dt="2021-11-18T06:38:45.625" v="1654" actId="478"/>
          <ac:spMkLst>
            <pc:docMk/>
            <pc:sldMk cId="2701372629" sldId="2145707097"/>
            <ac:spMk id="7" creationId="{CCB633C8-6433-4466-841C-7EBCCC5B675D}"/>
          </ac:spMkLst>
        </pc:spChg>
        <pc:spChg chg="add del mod">
          <ac:chgData name="Kogay, Inna" userId="287abc58-2c65-4621-bc3a-a205db4f29fe" providerId="ADAL" clId="{618F7620-3C98-4B66-AE20-06275BE5722C}" dt="2021-11-18T06:25:41.909" v="1516" actId="478"/>
          <ac:spMkLst>
            <pc:docMk/>
            <pc:sldMk cId="2701372629" sldId="2145707097"/>
            <ac:spMk id="9" creationId="{9C0AA3B1-4409-410C-A09B-AC43F6B3F60E}"/>
          </ac:spMkLst>
        </pc:spChg>
        <pc:spChg chg="add mod">
          <ac:chgData name="Kogay, Inna" userId="287abc58-2c65-4621-bc3a-a205db4f29fe" providerId="ADAL" clId="{618F7620-3C98-4B66-AE20-06275BE5722C}" dt="2021-11-18T06:23:31.829" v="1209" actId="1076"/>
          <ac:spMkLst>
            <pc:docMk/>
            <pc:sldMk cId="2701372629" sldId="2145707097"/>
            <ac:spMk id="10" creationId="{FCF5568B-84A3-4A76-A94D-F32A2DCFA4A8}"/>
          </ac:spMkLst>
        </pc:spChg>
        <pc:spChg chg="add mod">
          <ac:chgData name="Kogay, Inna" userId="287abc58-2c65-4621-bc3a-a205db4f29fe" providerId="ADAL" clId="{618F7620-3C98-4B66-AE20-06275BE5722C}" dt="2021-11-22T10:57:34.640" v="1889" actId="20577"/>
          <ac:spMkLst>
            <pc:docMk/>
            <pc:sldMk cId="2701372629" sldId="2145707097"/>
            <ac:spMk id="12" creationId="{A34D6AA0-CA1B-4E07-B9EC-443264462E9A}"/>
          </ac:spMkLst>
        </pc:spChg>
        <pc:spChg chg="add mod">
          <ac:chgData name="Kogay, Inna" userId="287abc58-2c65-4621-bc3a-a205db4f29fe" providerId="ADAL" clId="{618F7620-3C98-4B66-AE20-06275BE5722C}" dt="2021-11-18T06:35:41.267" v="1576" actId="2085"/>
          <ac:spMkLst>
            <pc:docMk/>
            <pc:sldMk cId="2701372629" sldId="2145707097"/>
            <ac:spMk id="15" creationId="{76D5242E-9EF5-460F-96D2-52E2C7525D71}"/>
          </ac:spMkLst>
        </pc:spChg>
        <pc:spChg chg="add mod">
          <ac:chgData name="Kogay, Inna" userId="287abc58-2c65-4621-bc3a-a205db4f29fe" providerId="ADAL" clId="{618F7620-3C98-4B66-AE20-06275BE5722C}" dt="2021-11-18T06:38:30.762" v="1648" actId="1076"/>
          <ac:spMkLst>
            <pc:docMk/>
            <pc:sldMk cId="2701372629" sldId="2145707097"/>
            <ac:spMk id="17" creationId="{D80FCAD3-46ED-4618-9D45-7F0A34EBDD7B}"/>
          </ac:spMkLst>
        </pc:spChg>
        <pc:spChg chg="add mod">
          <ac:chgData name="Kogay, Inna" userId="287abc58-2c65-4621-bc3a-a205db4f29fe" providerId="ADAL" clId="{618F7620-3C98-4B66-AE20-06275BE5722C}" dt="2021-11-18T06:40:04.395" v="1715" actId="1076"/>
          <ac:spMkLst>
            <pc:docMk/>
            <pc:sldMk cId="2701372629" sldId="2145707097"/>
            <ac:spMk id="18" creationId="{E75F2FD1-2B85-44DC-A246-6F842289462B}"/>
          </ac:spMkLst>
        </pc:spChg>
        <pc:spChg chg="add mod">
          <ac:chgData name="Kogay, Inna" userId="287abc58-2c65-4621-bc3a-a205db4f29fe" providerId="ADAL" clId="{618F7620-3C98-4B66-AE20-06275BE5722C}" dt="2021-11-18T06:41:59.107" v="1734" actId="20577"/>
          <ac:spMkLst>
            <pc:docMk/>
            <pc:sldMk cId="2701372629" sldId="2145707097"/>
            <ac:spMk id="19" creationId="{E39EE47E-BC72-4D75-BF71-9803E876A18A}"/>
          </ac:spMkLst>
        </pc:spChg>
        <pc:spChg chg="add mod">
          <ac:chgData name="Kogay, Inna" userId="287abc58-2c65-4621-bc3a-a205db4f29fe" providerId="ADAL" clId="{618F7620-3C98-4B66-AE20-06275BE5722C}" dt="2021-11-18T06:42:29.888" v="1738" actId="113"/>
          <ac:spMkLst>
            <pc:docMk/>
            <pc:sldMk cId="2701372629" sldId="2145707097"/>
            <ac:spMk id="21" creationId="{47E9DF5E-F7C3-41DA-8948-D9D5C657585A}"/>
          </ac:spMkLst>
        </pc:spChg>
        <pc:grpChg chg="add mod">
          <ac:chgData name="Kogay, Inna" userId="287abc58-2c65-4621-bc3a-a205db4f29fe" providerId="ADAL" clId="{618F7620-3C98-4B66-AE20-06275BE5722C}" dt="2021-11-18T06:41:10.146" v="1731" actId="14100"/>
          <ac:grpSpMkLst>
            <pc:docMk/>
            <pc:sldMk cId="2701372629" sldId="2145707097"/>
            <ac:grpSpMk id="16" creationId="{C2D936BC-7384-4E92-BC45-BF9991C27C7D}"/>
          </ac:grpSpMkLst>
        </pc:grpChg>
        <pc:picChg chg="add mod">
          <ac:chgData name="Kogay, Inna" userId="287abc58-2c65-4621-bc3a-a205db4f29fe" providerId="ADAL" clId="{618F7620-3C98-4B66-AE20-06275BE5722C}" dt="2021-11-18T06:45:07.380" v="1739"/>
          <ac:picMkLst>
            <pc:docMk/>
            <pc:sldMk cId="2701372629" sldId="2145707097"/>
            <ac:picMk id="8" creationId="{B85D20AB-ED8D-45BF-8CF9-7F0F89DF7557}"/>
          </ac:picMkLst>
        </pc:picChg>
        <pc:picChg chg="add mod ord">
          <ac:chgData name="Kogay, Inna" userId="287abc58-2c65-4621-bc3a-a205db4f29fe" providerId="ADAL" clId="{618F7620-3C98-4B66-AE20-06275BE5722C}" dt="2021-11-18T06:37:44.803" v="1591" actId="14100"/>
          <ac:picMkLst>
            <pc:docMk/>
            <pc:sldMk cId="2701372629" sldId="2145707097"/>
            <ac:picMk id="14" creationId="{1259DC30-C0F3-4A46-90D1-C0082DEA450C}"/>
          </ac:picMkLst>
        </pc:picChg>
      </pc:sldChg>
      <pc:sldMasterChg chg="del delSldLayout">
        <pc:chgData name="Kogay, Inna" userId="287abc58-2c65-4621-bc3a-a205db4f29fe" providerId="ADAL" clId="{618F7620-3C98-4B66-AE20-06275BE5722C}" dt="2021-11-18T04:42:45.066" v="131" actId="47"/>
        <pc:sldMasterMkLst>
          <pc:docMk/>
          <pc:sldMasterMk cId="3142122343" sldId="2147483648"/>
        </pc:sldMasterMkLst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653991957" sldId="2147483649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3754531833" sldId="2147483650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3620109514" sldId="2147483651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1689117211" sldId="2147483652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753931617" sldId="2147483653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309647800" sldId="2147483654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4154778556" sldId="2147483655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4041028746" sldId="2147483656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289352494" sldId="2147483657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2403002955" sldId="2147483658"/>
          </pc:sldLayoutMkLst>
        </pc:sldLayoutChg>
        <pc:sldLayoutChg chg="del">
          <pc:chgData name="Kogay, Inna" userId="287abc58-2c65-4621-bc3a-a205db4f29fe" providerId="ADAL" clId="{618F7620-3C98-4B66-AE20-06275BE5722C}" dt="2021-11-18T04:42:45.066" v="131" actId="47"/>
          <pc:sldLayoutMkLst>
            <pc:docMk/>
            <pc:sldMasterMk cId="3142122343" sldId="2147483648"/>
            <pc:sldLayoutMk cId="844082726" sldId="2147483659"/>
          </pc:sldLayoutMkLst>
        </pc:sldLayoutChg>
      </pc:sldMasterChg>
    </pc:docChg>
  </pc:docChgLst>
  <pc:docChgLst>
    <pc:chgData name="Kogay, Inna" userId="287abc58-2c65-4621-bc3a-a205db4f29fe" providerId="ADAL" clId="{E92932A7-0E39-49FA-BDCE-EC51849FDA86}"/>
    <pc:docChg chg="undo custSel addSld delSld modSld sldOrd">
      <pc:chgData name="Kogay, Inna" userId="287abc58-2c65-4621-bc3a-a205db4f29fe" providerId="ADAL" clId="{E92932A7-0E39-49FA-BDCE-EC51849FDA86}" dt="2021-12-24T09:42:10.441" v="1968" actId="20577"/>
      <pc:docMkLst>
        <pc:docMk/>
      </pc:docMkLst>
      <pc:sldChg chg="addSp delSp modSp mod">
        <pc:chgData name="Kogay, Inna" userId="287abc58-2c65-4621-bc3a-a205db4f29fe" providerId="ADAL" clId="{E92932A7-0E39-49FA-BDCE-EC51849FDA86}" dt="2021-12-08T13:18:06.363" v="1327" actId="1076"/>
        <pc:sldMkLst>
          <pc:docMk/>
          <pc:sldMk cId="202488608" sldId="2145707093"/>
        </pc:sldMkLst>
        <pc:spChg chg="mod">
          <ac:chgData name="Kogay, Inna" userId="287abc58-2c65-4621-bc3a-a205db4f29fe" providerId="ADAL" clId="{E92932A7-0E39-49FA-BDCE-EC51849FDA86}" dt="2021-12-08T13:18:06.363" v="1327" actId="1076"/>
          <ac:spMkLst>
            <pc:docMk/>
            <pc:sldMk cId="202488608" sldId="2145707093"/>
            <ac:spMk id="2" creationId="{6FE3B1A1-5EC2-0F43-ACD3-9B3D48D693B7}"/>
          </ac:spMkLst>
        </pc:spChg>
        <pc:spChg chg="add del mod">
          <ac:chgData name="Kogay, Inna" userId="287abc58-2c65-4621-bc3a-a205db4f29fe" providerId="ADAL" clId="{E92932A7-0E39-49FA-BDCE-EC51849FDA86}" dt="2021-11-23T03:50:51.567" v="1017" actId="478"/>
          <ac:spMkLst>
            <pc:docMk/>
            <pc:sldMk cId="202488608" sldId="2145707093"/>
            <ac:spMk id="4" creationId="{45E1B60A-E3E7-42DA-9EEA-083A5AE9F789}"/>
          </ac:spMkLst>
        </pc:spChg>
        <pc:spChg chg="del mod">
          <ac:chgData name="Kogay, Inna" userId="287abc58-2c65-4621-bc3a-a205db4f29fe" providerId="ADAL" clId="{E92932A7-0E39-49FA-BDCE-EC51849FDA86}" dt="2021-11-23T03:50:45.065" v="1015" actId="478"/>
          <ac:spMkLst>
            <pc:docMk/>
            <pc:sldMk cId="202488608" sldId="2145707093"/>
            <ac:spMk id="7" creationId="{4E449432-B544-1747-AD07-06F5DC247F58}"/>
          </ac:spMkLst>
        </pc:spChg>
        <pc:spChg chg="mod">
          <ac:chgData name="Kogay, Inna" userId="287abc58-2c65-4621-bc3a-a205db4f29fe" providerId="ADAL" clId="{E92932A7-0E39-49FA-BDCE-EC51849FDA86}" dt="2021-12-08T13:18:02.896" v="1326" actId="20577"/>
          <ac:spMkLst>
            <pc:docMk/>
            <pc:sldMk cId="202488608" sldId="2145707093"/>
            <ac:spMk id="9" creationId="{D8D1B98C-A81B-4941-B763-25D8E8778BFC}"/>
          </ac:spMkLst>
        </pc:spChg>
      </pc:sldChg>
      <pc:sldChg chg="addSp delSp modSp mod ord">
        <pc:chgData name="Kogay, Inna" userId="287abc58-2c65-4621-bc3a-a205db4f29fe" providerId="ADAL" clId="{E92932A7-0E39-49FA-BDCE-EC51849FDA86}" dt="2021-12-08T13:19:27.879" v="1329"/>
        <pc:sldMkLst>
          <pc:docMk/>
          <pc:sldMk cId="108610040" sldId="2145707095"/>
        </pc:sldMkLst>
        <pc:spChg chg="mod">
          <ac:chgData name="Kogay, Inna" userId="287abc58-2c65-4621-bc3a-a205db4f29fe" providerId="ADAL" clId="{E92932A7-0E39-49FA-BDCE-EC51849FDA86}" dt="2021-11-23T03:47:04.998" v="951" actId="255"/>
          <ac:spMkLst>
            <pc:docMk/>
            <pc:sldMk cId="108610040" sldId="2145707095"/>
            <ac:spMk id="2" creationId="{6FE3B1A1-5EC2-0F43-ACD3-9B3D48D693B7}"/>
          </ac:spMkLst>
        </pc:spChg>
        <pc:spChg chg="mod">
          <ac:chgData name="Kogay, Inna" userId="287abc58-2c65-4621-bc3a-a205db4f29fe" providerId="ADAL" clId="{E92932A7-0E39-49FA-BDCE-EC51849FDA86}" dt="2021-11-23T03:46:08.962" v="945" actId="2710"/>
          <ac:spMkLst>
            <pc:docMk/>
            <pc:sldMk cId="108610040" sldId="2145707095"/>
            <ac:spMk id="9" creationId="{D8D1B98C-A81B-4941-B763-25D8E8778BFC}"/>
          </ac:spMkLst>
        </pc:spChg>
        <pc:spChg chg="mod">
          <ac:chgData name="Kogay, Inna" userId="287abc58-2c65-4621-bc3a-a205db4f29fe" providerId="ADAL" clId="{E92932A7-0E39-49FA-BDCE-EC51849FDA86}" dt="2021-11-23T04:34:03.178" v="1314" actId="313"/>
          <ac:spMkLst>
            <pc:docMk/>
            <pc:sldMk cId="108610040" sldId="2145707095"/>
            <ac:spMk id="13" creationId="{97C2DE4D-238E-46FB-A9D1-4F94B3102E22}"/>
          </ac:spMkLst>
        </pc:spChg>
        <pc:spChg chg="mod">
          <ac:chgData name="Kogay, Inna" userId="287abc58-2c65-4621-bc3a-a205db4f29fe" providerId="ADAL" clId="{E92932A7-0E39-49FA-BDCE-EC51849FDA86}" dt="2021-11-23T04:33:52.175" v="1312" actId="20577"/>
          <ac:spMkLst>
            <pc:docMk/>
            <pc:sldMk cId="108610040" sldId="2145707095"/>
            <ac:spMk id="16" creationId="{3B0ED492-D018-4F76-9D36-6B0AB5C6B31F}"/>
          </ac:spMkLst>
        </pc:spChg>
        <pc:spChg chg="add mod">
          <ac:chgData name="Kogay, Inna" userId="287abc58-2c65-4621-bc3a-a205db4f29fe" providerId="ADAL" clId="{E92932A7-0E39-49FA-BDCE-EC51849FDA86}" dt="2021-11-23T03:54:49.980" v="1050" actId="14100"/>
          <ac:spMkLst>
            <pc:docMk/>
            <pc:sldMk cId="108610040" sldId="2145707095"/>
            <ac:spMk id="18" creationId="{96E5C5F4-64B6-4B6C-80C9-537DFE4B404A}"/>
          </ac:spMkLst>
        </pc:spChg>
        <pc:spChg chg="mod">
          <ac:chgData name="Kogay, Inna" userId="287abc58-2c65-4621-bc3a-a205db4f29fe" providerId="ADAL" clId="{E92932A7-0E39-49FA-BDCE-EC51849FDA86}" dt="2021-11-23T03:53:59.781" v="1041" actId="1076"/>
          <ac:spMkLst>
            <pc:docMk/>
            <pc:sldMk cId="108610040" sldId="2145707095"/>
            <ac:spMk id="20" creationId="{4289E4CE-A5B5-49D0-9B19-5B62D13D426E}"/>
          </ac:spMkLst>
        </pc:spChg>
        <pc:spChg chg="mod">
          <ac:chgData name="Kogay, Inna" userId="287abc58-2c65-4621-bc3a-a205db4f29fe" providerId="ADAL" clId="{E92932A7-0E39-49FA-BDCE-EC51849FDA86}" dt="2021-11-23T03:54:05.954" v="1043" actId="14100"/>
          <ac:spMkLst>
            <pc:docMk/>
            <pc:sldMk cId="108610040" sldId="2145707095"/>
            <ac:spMk id="21" creationId="{7D1ADB63-210B-47A1-949B-343651F10038}"/>
          </ac:spMkLst>
        </pc:spChg>
        <pc:spChg chg="mod">
          <ac:chgData name="Kogay, Inna" userId="287abc58-2c65-4621-bc3a-a205db4f29fe" providerId="ADAL" clId="{E92932A7-0E39-49FA-BDCE-EC51849FDA86}" dt="2021-11-23T03:54:54.503" v="1051" actId="14100"/>
          <ac:spMkLst>
            <pc:docMk/>
            <pc:sldMk cId="108610040" sldId="2145707095"/>
            <ac:spMk id="26" creationId="{85059B97-E938-4DCE-9C40-E9508963DE60}"/>
          </ac:spMkLst>
        </pc:spChg>
        <pc:spChg chg="mod">
          <ac:chgData name="Kogay, Inna" userId="287abc58-2c65-4621-bc3a-a205db4f29fe" providerId="ADAL" clId="{E92932A7-0E39-49FA-BDCE-EC51849FDA86}" dt="2021-11-23T03:52:42.845" v="1027"/>
          <ac:spMkLst>
            <pc:docMk/>
            <pc:sldMk cId="108610040" sldId="2145707095"/>
            <ac:spMk id="27" creationId="{DC3C3D05-5B4F-485F-8A6F-A0400A7C25D2}"/>
          </ac:spMkLst>
        </pc:spChg>
        <pc:grpChg chg="add del mod">
          <ac:chgData name="Kogay, Inna" userId="287abc58-2c65-4621-bc3a-a205db4f29fe" providerId="ADAL" clId="{E92932A7-0E39-49FA-BDCE-EC51849FDA86}" dt="2021-11-23T03:55:06.976" v="1054" actId="478"/>
          <ac:grpSpMkLst>
            <pc:docMk/>
            <pc:sldMk cId="108610040" sldId="2145707095"/>
            <ac:grpSpMk id="22" creationId="{EA7C88C0-40EF-404A-A114-CF6488EB2B6C}"/>
          </ac:grpSpMkLst>
        </pc:grpChg>
        <pc:grpChg chg="del">
          <ac:chgData name="Kogay, Inna" userId="287abc58-2c65-4621-bc3a-a205db4f29fe" providerId="ADAL" clId="{E92932A7-0E39-49FA-BDCE-EC51849FDA86}" dt="2021-11-23T03:41:12.682" v="786" actId="478"/>
          <ac:grpSpMkLst>
            <pc:docMk/>
            <pc:sldMk cId="108610040" sldId="2145707095"/>
            <ac:grpSpMk id="24" creationId="{2086A678-B2B9-449A-A59D-0CB326611865}"/>
          </ac:grpSpMkLst>
        </pc:grpChg>
        <pc:grpChg chg="mod">
          <ac:chgData name="Kogay, Inna" userId="287abc58-2c65-4621-bc3a-a205db4f29fe" providerId="ADAL" clId="{E92932A7-0E39-49FA-BDCE-EC51849FDA86}" dt="2021-11-23T03:54:58.026" v="1052" actId="14100"/>
          <ac:grpSpMkLst>
            <pc:docMk/>
            <pc:sldMk cId="108610040" sldId="2145707095"/>
            <ac:grpSpMk id="29" creationId="{3EC567AF-3010-4797-B3BC-B73BB5DD945E}"/>
          </ac:grpSpMkLst>
        </pc:grpChg>
        <pc:picChg chg="del mod">
          <ac:chgData name="Kogay, Inna" userId="287abc58-2c65-4621-bc3a-a205db4f29fe" providerId="ADAL" clId="{E92932A7-0E39-49FA-BDCE-EC51849FDA86}" dt="2021-11-23T03:42:39.565" v="923" actId="478"/>
          <ac:picMkLst>
            <pc:docMk/>
            <pc:sldMk cId="108610040" sldId="2145707095"/>
            <ac:picMk id="19" creationId="{419FBF59-46FC-4BD8-ACEC-B5A3763E7884}"/>
          </ac:picMkLst>
        </pc:picChg>
        <pc:picChg chg="mod">
          <ac:chgData name="Kogay, Inna" userId="287abc58-2c65-4621-bc3a-a205db4f29fe" providerId="ADAL" clId="{E92932A7-0E39-49FA-BDCE-EC51849FDA86}" dt="2021-11-23T03:52:42.845" v="1027"/>
          <ac:picMkLst>
            <pc:docMk/>
            <pc:sldMk cId="108610040" sldId="2145707095"/>
            <ac:picMk id="28" creationId="{39D2C6FD-48B3-45DD-924E-ED52186D67A8}"/>
          </ac:picMkLst>
        </pc:picChg>
      </pc:sldChg>
      <pc:sldChg chg="modSp del mod">
        <pc:chgData name="Kogay, Inna" userId="287abc58-2c65-4621-bc3a-a205db4f29fe" providerId="ADAL" clId="{E92932A7-0E39-49FA-BDCE-EC51849FDA86}" dt="2021-12-08T13:23:20.289" v="1360" actId="47"/>
        <pc:sldMkLst>
          <pc:docMk/>
          <pc:sldMk cId="2143237225" sldId="2145707096"/>
        </pc:sldMkLst>
        <pc:spChg chg="mod">
          <ac:chgData name="Kogay, Inna" userId="287abc58-2c65-4621-bc3a-a205db4f29fe" providerId="ADAL" clId="{E92932A7-0E39-49FA-BDCE-EC51849FDA86}" dt="2021-11-23T03:31:44.245" v="86" actId="1076"/>
          <ac:spMkLst>
            <pc:docMk/>
            <pc:sldMk cId="2143237225" sldId="2145707096"/>
            <ac:spMk id="2" creationId="{726ABE52-2C3A-4053-A5FD-E45BB16E8F8F}"/>
          </ac:spMkLst>
        </pc:spChg>
        <pc:spChg chg="mod">
          <ac:chgData name="Kogay, Inna" userId="287abc58-2c65-4621-bc3a-a205db4f29fe" providerId="ADAL" clId="{E92932A7-0E39-49FA-BDCE-EC51849FDA86}" dt="2021-11-23T03:40:54.083" v="785" actId="20577"/>
          <ac:spMkLst>
            <pc:docMk/>
            <pc:sldMk cId="2143237225" sldId="2145707096"/>
            <ac:spMk id="7" creationId="{CCB633C8-6433-4466-841C-7EBCCC5B675D}"/>
          </ac:spMkLst>
        </pc:spChg>
      </pc:sldChg>
      <pc:sldChg chg="addSp delSp modSp del mod">
        <pc:chgData name="Kogay, Inna" userId="287abc58-2c65-4621-bc3a-a205db4f29fe" providerId="ADAL" clId="{E92932A7-0E39-49FA-BDCE-EC51849FDA86}" dt="2021-12-09T04:18:34.258" v="1465" actId="47"/>
        <pc:sldMkLst>
          <pc:docMk/>
          <pc:sldMk cId="2701372629" sldId="2145707097"/>
        </pc:sldMkLst>
        <pc:spChg chg="mod">
          <ac:chgData name="Kogay, Inna" userId="287abc58-2c65-4621-bc3a-a205db4f29fe" providerId="ADAL" clId="{E92932A7-0E39-49FA-BDCE-EC51849FDA86}" dt="2021-11-23T03:52:00.358" v="1024" actId="1076"/>
          <ac:spMkLst>
            <pc:docMk/>
            <pc:sldMk cId="2701372629" sldId="2145707097"/>
            <ac:spMk id="10" creationId="{FCF5568B-84A3-4A76-A94D-F32A2DCFA4A8}"/>
          </ac:spMkLst>
        </pc:spChg>
        <pc:spChg chg="mod">
          <ac:chgData name="Kogay, Inna" userId="287abc58-2c65-4621-bc3a-a205db4f29fe" providerId="ADAL" clId="{E92932A7-0E39-49FA-BDCE-EC51849FDA86}" dt="2021-11-23T03:56:13.434" v="1065" actId="14100"/>
          <ac:spMkLst>
            <pc:docMk/>
            <pc:sldMk cId="2701372629" sldId="2145707097"/>
            <ac:spMk id="12" creationId="{A34D6AA0-CA1B-4E07-B9EC-443264462E9A}"/>
          </ac:spMkLst>
        </pc:spChg>
        <pc:spChg chg="mod topLvl">
          <ac:chgData name="Kogay, Inna" userId="287abc58-2c65-4621-bc3a-a205db4f29fe" providerId="ADAL" clId="{E92932A7-0E39-49FA-BDCE-EC51849FDA86}" dt="2021-12-09T04:13:18.410" v="1379" actId="14861"/>
          <ac:spMkLst>
            <pc:docMk/>
            <pc:sldMk cId="2701372629" sldId="2145707097"/>
            <ac:spMk id="15" creationId="{76D5242E-9EF5-460F-96D2-52E2C7525D71}"/>
          </ac:spMkLst>
        </pc:spChg>
        <pc:spChg chg="mod">
          <ac:chgData name="Kogay, Inna" userId="287abc58-2c65-4621-bc3a-a205db4f29fe" providerId="ADAL" clId="{E92932A7-0E39-49FA-BDCE-EC51849FDA86}" dt="2021-11-23T03:49:12.534" v="972" actId="1076"/>
          <ac:spMkLst>
            <pc:docMk/>
            <pc:sldMk cId="2701372629" sldId="2145707097"/>
            <ac:spMk id="17" creationId="{D80FCAD3-46ED-4618-9D45-7F0A34EBDD7B}"/>
          </ac:spMkLst>
        </pc:spChg>
        <pc:spChg chg="mod">
          <ac:chgData name="Kogay, Inna" userId="287abc58-2c65-4621-bc3a-a205db4f29fe" providerId="ADAL" clId="{E92932A7-0E39-49FA-BDCE-EC51849FDA86}" dt="2021-12-03T10:51:39.526" v="1316" actId="20577"/>
          <ac:spMkLst>
            <pc:docMk/>
            <pc:sldMk cId="2701372629" sldId="2145707097"/>
            <ac:spMk id="18" creationId="{E75F2FD1-2B85-44DC-A246-6F842289462B}"/>
          </ac:spMkLst>
        </pc:spChg>
        <pc:spChg chg="del mod">
          <ac:chgData name="Kogay, Inna" userId="287abc58-2c65-4621-bc3a-a205db4f29fe" providerId="ADAL" clId="{E92932A7-0E39-49FA-BDCE-EC51849FDA86}" dt="2021-11-23T03:55:29.655" v="1058" actId="478"/>
          <ac:spMkLst>
            <pc:docMk/>
            <pc:sldMk cId="2701372629" sldId="2145707097"/>
            <ac:spMk id="21" creationId="{47E9DF5E-F7C3-41DA-8948-D9D5C657585A}"/>
          </ac:spMkLst>
        </pc:spChg>
        <pc:grpChg chg="del mod">
          <ac:chgData name="Kogay, Inna" userId="287abc58-2c65-4621-bc3a-a205db4f29fe" providerId="ADAL" clId="{E92932A7-0E39-49FA-BDCE-EC51849FDA86}" dt="2021-12-09T04:12:29.901" v="1374" actId="165"/>
          <ac:grpSpMkLst>
            <pc:docMk/>
            <pc:sldMk cId="2701372629" sldId="2145707097"/>
            <ac:grpSpMk id="16" creationId="{C2D936BC-7384-4E92-BC45-BF9991C27C7D}"/>
          </ac:grpSpMkLst>
        </pc:grpChg>
        <pc:picChg chg="add del mod">
          <ac:chgData name="Kogay, Inna" userId="287abc58-2c65-4621-bc3a-a205db4f29fe" providerId="ADAL" clId="{E92932A7-0E39-49FA-BDCE-EC51849FDA86}" dt="2021-12-03T10:51:49.495" v="1320" actId="478"/>
          <ac:picMkLst>
            <pc:docMk/>
            <pc:sldMk cId="2701372629" sldId="2145707097"/>
            <ac:picMk id="3" creationId="{BAD391CF-9C63-4577-BBC6-29F141926372}"/>
          </ac:picMkLst>
        </pc:picChg>
        <pc:picChg chg="mod">
          <ac:chgData name="Kogay, Inna" userId="287abc58-2c65-4621-bc3a-a205db4f29fe" providerId="ADAL" clId="{E92932A7-0E39-49FA-BDCE-EC51849FDA86}" dt="2021-11-23T03:56:01.556" v="1064" actId="1076"/>
          <ac:picMkLst>
            <pc:docMk/>
            <pc:sldMk cId="2701372629" sldId="2145707097"/>
            <ac:picMk id="8" creationId="{B85D20AB-ED8D-45BF-8CF9-7F0F89DF7557}"/>
          </ac:picMkLst>
        </pc:picChg>
        <pc:picChg chg="add mod">
          <ac:chgData name="Kogay, Inna" userId="287abc58-2c65-4621-bc3a-a205db4f29fe" providerId="ADAL" clId="{E92932A7-0E39-49FA-BDCE-EC51849FDA86}" dt="2021-11-23T04:03:47.147" v="1087" actId="339"/>
          <ac:picMkLst>
            <pc:docMk/>
            <pc:sldMk cId="2701372629" sldId="2145707097"/>
            <ac:picMk id="13" creationId="{387A2F37-C891-458F-8CBA-51DE2441B93B}"/>
          </ac:picMkLst>
        </pc:picChg>
        <pc:picChg chg="mod topLvl">
          <ac:chgData name="Kogay, Inna" userId="287abc58-2c65-4621-bc3a-a205db4f29fe" providerId="ADAL" clId="{E92932A7-0E39-49FA-BDCE-EC51849FDA86}" dt="2021-12-09T04:13:18.410" v="1379" actId="14861"/>
          <ac:picMkLst>
            <pc:docMk/>
            <pc:sldMk cId="2701372629" sldId="2145707097"/>
            <ac:picMk id="14" creationId="{1259DC30-C0F3-4A46-90D1-C0082DEA450C}"/>
          </ac:picMkLst>
        </pc:picChg>
      </pc:sldChg>
      <pc:sldChg chg="addSp delSp modSp new mod">
        <pc:chgData name="Kogay, Inna" userId="287abc58-2c65-4621-bc3a-a205db4f29fe" providerId="ADAL" clId="{E92932A7-0E39-49FA-BDCE-EC51849FDA86}" dt="2021-12-10T09:44:29.845" v="1884" actId="20577"/>
        <pc:sldMkLst>
          <pc:docMk/>
          <pc:sldMk cId="2737049787" sldId="2145707098"/>
        </pc:sldMkLst>
        <pc:spChg chg="del mod">
          <ac:chgData name="Kogay, Inna" userId="287abc58-2c65-4621-bc3a-a205db4f29fe" providerId="ADAL" clId="{E92932A7-0E39-49FA-BDCE-EC51849FDA86}" dt="2021-12-08T13:19:55.938" v="1332" actId="478"/>
          <ac:spMkLst>
            <pc:docMk/>
            <pc:sldMk cId="2737049787" sldId="2145707098"/>
            <ac:spMk id="2" creationId="{EDC9DDF4-643C-4B5A-9B51-CCC4DFD1BE73}"/>
          </ac:spMkLst>
        </pc:spChg>
        <pc:spChg chg="del mod">
          <ac:chgData name="Kogay, Inna" userId="287abc58-2c65-4621-bc3a-a205db4f29fe" providerId="ADAL" clId="{E92932A7-0E39-49FA-BDCE-EC51849FDA86}" dt="2021-12-08T13:20:47.056" v="1343" actId="478"/>
          <ac:spMkLst>
            <pc:docMk/>
            <pc:sldMk cId="2737049787" sldId="2145707098"/>
            <ac:spMk id="3" creationId="{DF5A31E3-7281-4C5B-BEB1-0252E9837447}"/>
          </ac:spMkLst>
        </pc:spChg>
        <pc:spChg chg="del mod">
          <ac:chgData name="Kogay, Inna" userId="287abc58-2c65-4621-bc3a-a205db4f29fe" providerId="ADAL" clId="{E92932A7-0E39-49FA-BDCE-EC51849FDA86}" dt="2021-12-08T13:20:07.601" v="1338" actId="478"/>
          <ac:spMkLst>
            <pc:docMk/>
            <pc:sldMk cId="2737049787" sldId="2145707098"/>
            <ac:spMk id="4" creationId="{925DBD88-F7FD-4169-8B9C-6816CAFBB9BB}"/>
          </ac:spMkLst>
        </pc:spChg>
        <pc:spChg chg="del mod">
          <ac:chgData name="Kogay, Inna" userId="287abc58-2c65-4621-bc3a-a205db4f29fe" providerId="ADAL" clId="{E92932A7-0E39-49FA-BDCE-EC51849FDA86}" dt="2021-12-08T13:20:04.545" v="1336" actId="478"/>
          <ac:spMkLst>
            <pc:docMk/>
            <pc:sldMk cId="2737049787" sldId="2145707098"/>
            <ac:spMk id="5" creationId="{5145AB79-EE94-4BDA-8BA3-977032F1DBE4}"/>
          </ac:spMkLst>
        </pc:spChg>
        <pc:spChg chg="del mod">
          <ac:chgData name="Kogay, Inna" userId="287abc58-2c65-4621-bc3a-a205db4f29fe" providerId="ADAL" clId="{E92932A7-0E39-49FA-BDCE-EC51849FDA86}" dt="2021-12-08T13:20:10.657" v="1340" actId="478"/>
          <ac:spMkLst>
            <pc:docMk/>
            <pc:sldMk cId="2737049787" sldId="2145707098"/>
            <ac:spMk id="6" creationId="{871A6F7B-87AA-4752-9842-1B6BBAD6DE49}"/>
          </ac:spMkLst>
        </pc:spChg>
        <pc:spChg chg="del mod">
          <ac:chgData name="Kogay, Inna" userId="287abc58-2c65-4621-bc3a-a205db4f29fe" providerId="ADAL" clId="{E92932A7-0E39-49FA-BDCE-EC51849FDA86}" dt="2021-12-08T13:20:01.025" v="1334" actId="478"/>
          <ac:spMkLst>
            <pc:docMk/>
            <pc:sldMk cId="2737049787" sldId="2145707098"/>
            <ac:spMk id="7" creationId="{373AE6B4-396D-432B-96FF-C78A0B05FA0E}"/>
          </ac:spMkLst>
        </pc:spChg>
        <pc:graphicFrameChg chg="add mod modGraphic">
          <ac:chgData name="Kogay, Inna" userId="287abc58-2c65-4621-bc3a-a205db4f29fe" providerId="ADAL" clId="{E92932A7-0E39-49FA-BDCE-EC51849FDA86}" dt="2021-12-10T09:44:29.845" v="1884" actId="20577"/>
          <ac:graphicFrameMkLst>
            <pc:docMk/>
            <pc:sldMk cId="2737049787" sldId="2145707098"/>
            <ac:graphicFrameMk id="8" creationId="{5E53B5E3-B6CC-4AAE-8540-A7532FFAAB13}"/>
          </ac:graphicFrameMkLst>
        </pc:graphicFrameChg>
      </pc:sldChg>
      <pc:sldChg chg="addSp delSp modSp new mod">
        <pc:chgData name="Kogay, Inna" userId="287abc58-2c65-4621-bc3a-a205db4f29fe" providerId="ADAL" clId="{E92932A7-0E39-49FA-BDCE-EC51849FDA86}" dt="2021-12-24T09:42:10.441" v="1968" actId="20577"/>
        <pc:sldMkLst>
          <pc:docMk/>
          <pc:sldMk cId="3518783918" sldId="2145707099"/>
        </pc:sldMkLst>
        <pc:spChg chg="del mod">
          <ac:chgData name="Kogay, Inna" userId="287abc58-2c65-4621-bc3a-a205db4f29fe" providerId="ADAL" clId="{E92932A7-0E39-49FA-BDCE-EC51849FDA86}" dt="2021-12-09T04:18:16.804" v="1463" actId="478"/>
          <ac:spMkLst>
            <pc:docMk/>
            <pc:sldMk cId="3518783918" sldId="2145707099"/>
            <ac:spMk id="3" creationId="{B5EC209B-6148-49D9-9D51-1999A0467ED7}"/>
          </ac:spMkLst>
        </pc:spChg>
        <pc:spChg chg="add mod ord topLvl">
          <ac:chgData name="Kogay, Inna" userId="287abc58-2c65-4621-bc3a-a205db4f29fe" providerId="ADAL" clId="{E92932A7-0E39-49FA-BDCE-EC51849FDA86}" dt="2021-12-10T09:50:39.017" v="1937" actId="338"/>
          <ac:spMkLst>
            <pc:docMk/>
            <pc:sldMk cId="3518783918" sldId="2145707099"/>
            <ac:spMk id="13" creationId="{41962B8C-4E6E-490A-9C0F-905BC8C8C11B}"/>
          </ac:spMkLst>
        </pc:spChg>
        <pc:grpChg chg="add del mod">
          <ac:chgData name="Kogay, Inna" userId="287abc58-2c65-4621-bc3a-a205db4f29fe" providerId="ADAL" clId="{E92932A7-0E39-49FA-BDCE-EC51849FDA86}" dt="2021-12-10T09:50:32.022" v="1936" actId="165"/>
          <ac:grpSpMkLst>
            <pc:docMk/>
            <pc:sldMk cId="3518783918" sldId="2145707099"/>
            <ac:grpSpMk id="16" creationId="{ADBB62DB-EE99-4EF6-B6E2-0A8E0D07A2B6}"/>
          </ac:grpSpMkLst>
        </pc:grpChg>
        <pc:grpChg chg="add mod">
          <ac:chgData name="Kogay, Inna" userId="287abc58-2c65-4621-bc3a-a205db4f29fe" providerId="ADAL" clId="{E92932A7-0E39-49FA-BDCE-EC51849FDA86}" dt="2021-12-23T15:29:33.531" v="1964" actId="14100"/>
          <ac:grpSpMkLst>
            <pc:docMk/>
            <pc:sldMk cId="3518783918" sldId="2145707099"/>
            <ac:grpSpMk id="18" creationId="{1201A7DF-751E-4FF6-9C46-99DD8CDC9821}"/>
          </ac:grpSpMkLst>
        </pc:grpChg>
        <pc:grpChg chg="mod">
          <ac:chgData name="Kogay, Inna" userId="287abc58-2c65-4621-bc3a-a205db4f29fe" providerId="ADAL" clId="{E92932A7-0E39-49FA-BDCE-EC51849FDA86}" dt="2021-12-23T15:21:52.034" v="1948" actId="1076"/>
          <ac:grpSpMkLst>
            <pc:docMk/>
            <pc:sldMk cId="3518783918" sldId="2145707099"/>
            <ac:grpSpMk id="19" creationId="{FBCADDF1-FBF7-4058-9F54-95BA5FADB94C}"/>
          </ac:grpSpMkLst>
        </pc:grpChg>
        <pc:graphicFrameChg chg="add mod modGraphic">
          <ac:chgData name="Kogay, Inna" userId="287abc58-2c65-4621-bc3a-a205db4f29fe" providerId="ADAL" clId="{E92932A7-0E39-49FA-BDCE-EC51849FDA86}" dt="2021-12-24T09:42:10.441" v="1968" actId="20577"/>
          <ac:graphicFrameMkLst>
            <pc:docMk/>
            <pc:sldMk cId="3518783918" sldId="2145707099"/>
            <ac:graphicFrameMk id="8" creationId="{B83296F0-8EDA-42B2-8275-0F179B8C7335}"/>
          </ac:graphicFrameMkLst>
        </pc:graphicFrameChg>
        <pc:picChg chg="mod">
          <ac:chgData name="Kogay, Inna" userId="287abc58-2c65-4621-bc3a-a205db4f29fe" providerId="ADAL" clId="{E92932A7-0E39-49FA-BDCE-EC51849FDA86}" dt="2021-12-23T15:24:28.372" v="1957" actId="14100"/>
          <ac:picMkLst>
            <pc:docMk/>
            <pc:sldMk cId="3518783918" sldId="2145707099"/>
            <ac:picMk id="3" creationId="{B470888F-1E22-4813-A34A-E2D3E1CC38AD}"/>
          </ac:picMkLst>
        </pc:picChg>
        <pc:picChg chg="add del mod modCrop">
          <ac:chgData name="Kogay, Inna" userId="287abc58-2c65-4621-bc3a-a205db4f29fe" providerId="ADAL" clId="{E92932A7-0E39-49FA-BDCE-EC51849FDA86}" dt="2021-12-09T04:13:26.267" v="1382" actId="478"/>
          <ac:picMkLst>
            <pc:docMk/>
            <pc:sldMk cId="3518783918" sldId="2145707099"/>
            <ac:picMk id="9" creationId="{933ED2A9-B50B-4A2C-BFF6-F3AF12B73D64}"/>
          </ac:picMkLst>
        </pc:picChg>
        <pc:picChg chg="add mod">
          <ac:chgData name="Kogay, Inna" userId="287abc58-2c65-4621-bc3a-a205db4f29fe" providerId="ADAL" clId="{E92932A7-0E39-49FA-BDCE-EC51849FDA86}" dt="2021-12-23T15:24:04.013" v="1954" actId="14100"/>
          <ac:picMkLst>
            <pc:docMk/>
            <pc:sldMk cId="3518783918" sldId="2145707099"/>
            <ac:picMk id="10" creationId="{52705331-758D-4CB3-884E-32946362E1DC}"/>
          </ac:picMkLst>
        </pc:picChg>
        <pc:picChg chg="add mod ord topLvl modCrop">
          <ac:chgData name="Kogay, Inna" userId="287abc58-2c65-4621-bc3a-a205db4f29fe" providerId="ADAL" clId="{E92932A7-0E39-49FA-BDCE-EC51849FDA86}" dt="2021-12-10T09:50:39.017" v="1937" actId="338"/>
          <ac:picMkLst>
            <pc:docMk/>
            <pc:sldMk cId="3518783918" sldId="2145707099"/>
            <ac:picMk id="11" creationId="{F5C020A0-5B9A-4D56-A208-7D0A40C4A62A}"/>
          </ac:picMkLst>
        </pc:picChg>
        <pc:picChg chg="mod">
          <ac:chgData name="Kogay, Inna" userId="287abc58-2c65-4621-bc3a-a205db4f29fe" providerId="ADAL" clId="{E92932A7-0E39-49FA-BDCE-EC51849FDA86}" dt="2021-12-23T15:21:22.952" v="1946" actId="14100"/>
          <ac:picMkLst>
            <pc:docMk/>
            <pc:sldMk cId="3518783918" sldId="2145707099"/>
            <ac:picMk id="12" creationId="{FB9CF5B5-C8BC-497E-94A1-6CCC317C2774}"/>
          </ac:picMkLst>
        </pc:picChg>
        <pc:picChg chg="mod">
          <ac:chgData name="Kogay, Inna" userId="287abc58-2c65-4621-bc3a-a205db4f29fe" providerId="ADAL" clId="{E92932A7-0E39-49FA-BDCE-EC51849FDA86}" dt="2021-12-23T15:25:10.696" v="1960" actId="14100"/>
          <ac:picMkLst>
            <pc:docMk/>
            <pc:sldMk cId="3518783918" sldId="2145707099"/>
            <ac:picMk id="14" creationId="{FB293D57-1BF0-431C-964A-09983B4BCFC6}"/>
          </ac:picMkLst>
        </pc:picChg>
        <pc:picChg chg="del mod">
          <ac:chgData name="Kogay, Inna" userId="287abc58-2c65-4621-bc3a-a205db4f29fe" providerId="ADAL" clId="{E92932A7-0E39-49FA-BDCE-EC51849FDA86}" dt="2021-12-10T09:48:50.247" v="1918" actId="478"/>
          <ac:picMkLst>
            <pc:docMk/>
            <pc:sldMk cId="3518783918" sldId="2145707099"/>
            <ac:picMk id="15" creationId="{34838974-B107-4457-83EA-526F6A0B573A}"/>
          </ac:picMkLst>
        </pc:picChg>
        <pc:picChg chg="mod">
          <ac:chgData name="Kogay, Inna" userId="287abc58-2c65-4621-bc3a-a205db4f29fe" providerId="ADAL" clId="{E92932A7-0E39-49FA-BDCE-EC51849FDA86}" dt="2021-12-23T15:25:00.009" v="1959" actId="14100"/>
          <ac:picMkLst>
            <pc:docMk/>
            <pc:sldMk cId="3518783918" sldId="2145707099"/>
            <ac:picMk id="17" creationId="{E94B6379-D594-469A-A851-3E4F703BFD1C}"/>
          </ac:picMkLst>
        </pc:picChg>
        <pc:picChg chg="mod">
          <ac:chgData name="Kogay, Inna" userId="287abc58-2c65-4621-bc3a-a205db4f29fe" providerId="ADAL" clId="{E92932A7-0E39-49FA-BDCE-EC51849FDA86}" dt="2021-12-23T15:24:49.814" v="1958" actId="14100"/>
          <ac:picMkLst>
            <pc:docMk/>
            <pc:sldMk cId="3518783918" sldId="2145707099"/>
            <ac:picMk id="2050" creationId="{81BCCABC-1DA4-4648-B2BA-F179558EF8CD}"/>
          </ac:picMkLst>
        </pc:picChg>
      </pc:sldChg>
    </pc:docChg>
  </pc:docChgLst>
  <pc:docChgLst>
    <pc:chgData name="Kogay, Inna" userId="287abc58-2c65-4621-bc3a-a205db4f29fe" providerId="ADAL" clId="{2FEEF156-994D-443B-9C3E-02139B759203}"/>
    <pc:docChg chg="undo custSel addSld delSld modSld sldOrd">
      <pc:chgData name="Kogay, Inna" userId="287abc58-2c65-4621-bc3a-a205db4f29fe" providerId="ADAL" clId="{2FEEF156-994D-443B-9C3E-02139B759203}" dt="2022-01-31T06:49:23.154" v="49" actId="2696"/>
      <pc:docMkLst>
        <pc:docMk/>
      </pc:docMkLst>
      <pc:sldChg chg="modSp mod">
        <pc:chgData name="Kogay, Inna" userId="287abc58-2c65-4621-bc3a-a205db4f29fe" providerId="ADAL" clId="{2FEEF156-994D-443B-9C3E-02139B759203}" dt="2022-01-28T08:24:32.072" v="33" actId="1076"/>
        <pc:sldMkLst>
          <pc:docMk/>
          <pc:sldMk cId="202488608" sldId="2145707093"/>
        </pc:sldMkLst>
        <pc:spChg chg="mod">
          <ac:chgData name="Kogay, Inna" userId="287abc58-2c65-4621-bc3a-a205db4f29fe" providerId="ADAL" clId="{2FEEF156-994D-443B-9C3E-02139B759203}" dt="2022-01-24T08:00:38.876" v="4" actId="20577"/>
          <ac:spMkLst>
            <pc:docMk/>
            <pc:sldMk cId="202488608" sldId="2145707093"/>
            <ac:spMk id="2" creationId="{6FE3B1A1-5EC2-0F43-ACD3-9B3D48D693B7}"/>
          </ac:spMkLst>
        </pc:spChg>
        <pc:picChg chg="mod">
          <ac:chgData name="Kogay, Inna" userId="287abc58-2c65-4621-bc3a-a205db4f29fe" providerId="ADAL" clId="{2FEEF156-994D-443B-9C3E-02139B759203}" dt="2022-01-28T08:24:32.072" v="33" actId="1076"/>
          <ac:picMkLst>
            <pc:docMk/>
            <pc:sldMk cId="202488608" sldId="2145707093"/>
            <ac:picMk id="10" creationId="{9403159C-0E25-F04E-A62E-2D5D21C0F96F}"/>
          </ac:picMkLst>
        </pc:picChg>
      </pc:sldChg>
      <pc:sldChg chg="modSp del mod">
        <pc:chgData name="Kogay, Inna" userId="287abc58-2c65-4621-bc3a-a205db4f29fe" providerId="ADAL" clId="{2FEEF156-994D-443B-9C3E-02139B759203}" dt="2022-01-28T08:21:36.757" v="14"/>
        <pc:sldMkLst>
          <pc:docMk/>
          <pc:sldMk cId="1247889763" sldId="2145707100"/>
        </pc:sldMkLst>
        <pc:picChg chg="mod">
          <ac:chgData name="Kogay, Inna" userId="287abc58-2c65-4621-bc3a-a205db4f29fe" providerId="ADAL" clId="{2FEEF156-994D-443B-9C3E-02139B759203}" dt="2022-01-28T08:21:36.534" v="13" actId="1076"/>
          <ac:picMkLst>
            <pc:docMk/>
            <pc:sldMk cId="1247889763" sldId="2145707100"/>
            <ac:picMk id="10" creationId="{9403159C-0E25-F04E-A62E-2D5D21C0F96F}"/>
          </ac:picMkLst>
        </pc:picChg>
      </pc:sldChg>
      <pc:sldChg chg="addSp delSp modSp del mod ord">
        <pc:chgData name="Kogay, Inna" userId="287abc58-2c65-4621-bc3a-a205db4f29fe" providerId="ADAL" clId="{2FEEF156-994D-443B-9C3E-02139B759203}" dt="2022-01-31T06:49:23.154" v="49" actId="2696"/>
        <pc:sldMkLst>
          <pc:docMk/>
          <pc:sldMk cId="3962698027" sldId="2145707100"/>
        </pc:sldMkLst>
        <pc:spChg chg="add mod">
          <ac:chgData name="Kogay, Inna" userId="287abc58-2c65-4621-bc3a-a205db4f29fe" providerId="ADAL" clId="{2FEEF156-994D-443B-9C3E-02139B759203}" dt="2022-01-28T08:24:09.992" v="32" actId="1076"/>
          <ac:spMkLst>
            <pc:docMk/>
            <pc:sldMk cId="3962698027" sldId="2145707100"/>
            <ac:spMk id="4" creationId="{8F133466-885B-4799-B628-5136AE297B57}"/>
          </ac:spMkLst>
        </pc:spChg>
        <pc:spChg chg="add del mod">
          <ac:chgData name="Kogay, Inna" userId="287abc58-2c65-4621-bc3a-a205db4f29fe" providerId="ADAL" clId="{2FEEF156-994D-443B-9C3E-02139B759203}" dt="2022-01-28T08:25:14.222" v="42" actId="478"/>
          <ac:spMkLst>
            <pc:docMk/>
            <pc:sldMk cId="3962698027" sldId="2145707100"/>
            <ac:spMk id="6" creationId="{0DF033EF-4347-4E98-9828-66FC4023E1BF}"/>
          </ac:spMkLst>
        </pc:spChg>
        <pc:graphicFrameChg chg="mod modGraphic">
          <ac:chgData name="Kogay, Inna" userId="287abc58-2c65-4621-bc3a-a205db4f29fe" providerId="ADAL" clId="{2FEEF156-994D-443B-9C3E-02139B759203}" dt="2022-01-31T06:45:17.089" v="48" actId="20577"/>
          <ac:graphicFrameMkLst>
            <pc:docMk/>
            <pc:sldMk cId="3962698027" sldId="2145707100"/>
            <ac:graphicFrameMk id="8" creationId="{5E53B5E3-B6CC-4AAE-8540-A7532FFAAB13}"/>
          </ac:graphicFrameMkLst>
        </pc:graphicFrameChg>
        <pc:picChg chg="add del mod">
          <ac:chgData name="Kogay, Inna" userId="287abc58-2c65-4621-bc3a-a205db4f29fe" providerId="ADAL" clId="{2FEEF156-994D-443B-9C3E-02139B759203}" dt="2022-01-28T08:25:08.996" v="39" actId="478"/>
          <ac:picMkLst>
            <pc:docMk/>
            <pc:sldMk cId="3962698027" sldId="2145707100"/>
            <ac:picMk id="5" creationId="{9CC8047B-C9F7-495E-BC62-3B60FE64680A}"/>
          </ac:picMkLst>
        </pc:picChg>
      </pc:sldChg>
      <pc:sldChg chg="add del">
        <pc:chgData name="Kogay, Inna" userId="287abc58-2c65-4621-bc3a-a205db4f29fe" providerId="ADAL" clId="{2FEEF156-994D-443B-9C3E-02139B759203}" dt="2022-01-28T08:22:25.630" v="17"/>
        <pc:sldMkLst>
          <pc:docMk/>
          <pc:sldMk cId="54851999" sldId="21457071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1E526-1879-4345-9B59-1BC0102CF01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93BD-D5D7-4E7D-929B-5F4D5287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93BD-D5D7-4E7D-929B-5F4D528734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1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93BD-D5D7-4E7D-929B-5F4D528734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2B9CECE-7D8F-8C4A-AFC6-A963B1F05594}"/>
              </a:ext>
            </a:extLst>
          </p:cNvPr>
          <p:cNvSpPr/>
          <p:nvPr userDrawn="1"/>
        </p:nvSpPr>
        <p:spPr>
          <a:xfrm>
            <a:off x="0" y="61263"/>
            <a:ext cx="255181" cy="849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chemeClr val="accent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E79114-5B74-9547-8292-DAB8965D43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005" y="506"/>
            <a:ext cx="11459359" cy="3428494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64472"/>
              <a:gd name="connsiteY0" fmla="*/ 0 h 6630428"/>
              <a:gd name="connsiteX1" fmla="*/ 11864472 w 11864472"/>
              <a:gd name="connsiteY1" fmla="*/ 188353 h 6630428"/>
              <a:gd name="connsiteX2" fmla="*/ 11855613 w 11864472"/>
              <a:gd name="connsiteY2" fmla="*/ 6628774 h 6630428"/>
              <a:gd name="connsiteX3" fmla="*/ 579722 w 11864472"/>
              <a:gd name="connsiteY3" fmla="*/ 6630428 h 6630428"/>
              <a:gd name="connsiteX4" fmla="*/ 0 w 11864472"/>
              <a:gd name="connsiteY4" fmla="*/ 6050706 h 6630428"/>
              <a:gd name="connsiteX5" fmla="*/ 0 w 11864472"/>
              <a:gd name="connsiteY5" fmla="*/ 0 h 6630428"/>
              <a:gd name="connsiteX0" fmla="*/ 0 w 11864472"/>
              <a:gd name="connsiteY0" fmla="*/ 13527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527 h 6643955"/>
              <a:gd name="connsiteX0" fmla="*/ 0 w 11864472"/>
              <a:gd name="connsiteY0" fmla="*/ 1319813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19813 h 6643955"/>
              <a:gd name="connsiteX0" fmla="*/ 0 w 11864472"/>
              <a:gd name="connsiteY0" fmla="*/ 135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3527 h 5337669"/>
              <a:gd name="connsiteX0" fmla="*/ 0 w 11864472"/>
              <a:gd name="connsiteY0" fmla="*/ 1652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652 h 5337669"/>
              <a:gd name="connsiteX0" fmla="*/ 0 w 11864472"/>
              <a:gd name="connsiteY0" fmla="*/ 22019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2201927 h 5337669"/>
              <a:gd name="connsiteX0" fmla="*/ 0 w 11864472"/>
              <a:gd name="connsiteY0" fmla="*/ 1652 h 3137394"/>
              <a:gd name="connsiteX1" fmla="*/ 11864472 w 11864472"/>
              <a:gd name="connsiteY1" fmla="*/ 0 h 3137394"/>
              <a:gd name="connsiteX2" fmla="*/ 11855613 w 11864472"/>
              <a:gd name="connsiteY2" fmla="*/ 3135740 h 3137394"/>
              <a:gd name="connsiteX3" fmla="*/ 579722 w 11864472"/>
              <a:gd name="connsiteY3" fmla="*/ 3137394 h 3137394"/>
              <a:gd name="connsiteX4" fmla="*/ 0 w 11864472"/>
              <a:gd name="connsiteY4" fmla="*/ 2557672 h 3137394"/>
              <a:gd name="connsiteX5" fmla="*/ 0 w 11864472"/>
              <a:gd name="connsiteY5" fmla="*/ 1652 h 3137394"/>
              <a:gd name="connsiteX0" fmla="*/ 0 w 11864472"/>
              <a:gd name="connsiteY0" fmla="*/ 0 h 3420555"/>
              <a:gd name="connsiteX1" fmla="*/ 11864472 w 11864472"/>
              <a:gd name="connsiteY1" fmla="*/ 283161 h 3420555"/>
              <a:gd name="connsiteX2" fmla="*/ 11855613 w 11864472"/>
              <a:gd name="connsiteY2" fmla="*/ 3418901 h 3420555"/>
              <a:gd name="connsiteX3" fmla="*/ 579722 w 11864472"/>
              <a:gd name="connsiteY3" fmla="*/ 3420555 h 3420555"/>
              <a:gd name="connsiteX4" fmla="*/ 0 w 11864472"/>
              <a:gd name="connsiteY4" fmla="*/ 2840833 h 3420555"/>
              <a:gd name="connsiteX5" fmla="*/ 0 w 11864472"/>
              <a:gd name="connsiteY5" fmla="*/ 0 h 3420555"/>
              <a:gd name="connsiteX0" fmla="*/ 0 w 11864472"/>
              <a:gd name="connsiteY0" fmla="*/ 1652 h 3422207"/>
              <a:gd name="connsiteX1" fmla="*/ 11864472 w 11864472"/>
              <a:gd name="connsiteY1" fmla="*/ 0 h 3422207"/>
              <a:gd name="connsiteX2" fmla="*/ 11855613 w 11864472"/>
              <a:gd name="connsiteY2" fmla="*/ 3420553 h 3422207"/>
              <a:gd name="connsiteX3" fmla="*/ 579722 w 11864472"/>
              <a:gd name="connsiteY3" fmla="*/ 3422207 h 3422207"/>
              <a:gd name="connsiteX4" fmla="*/ 0 w 11864472"/>
              <a:gd name="connsiteY4" fmla="*/ 2842485 h 3422207"/>
              <a:gd name="connsiteX5" fmla="*/ 0 w 11864472"/>
              <a:gd name="connsiteY5" fmla="*/ 1652 h 3422207"/>
              <a:gd name="connsiteX0" fmla="*/ 0 w 11855613"/>
              <a:gd name="connsiteY0" fmla="*/ 0 h 3420555"/>
              <a:gd name="connsiteX1" fmla="*/ 11834492 w 11855613"/>
              <a:gd name="connsiteY1" fmla="*/ 58309 h 3420555"/>
              <a:gd name="connsiteX2" fmla="*/ 11855613 w 11855613"/>
              <a:gd name="connsiteY2" fmla="*/ 3418901 h 3420555"/>
              <a:gd name="connsiteX3" fmla="*/ 579722 w 11855613"/>
              <a:gd name="connsiteY3" fmla="*/ 3420555 h 3420555"/>
              <a:gd name="connsiteX4" fmla="*/ 0 w 11855613"/>
              <a:gd name="connsiteY4" fmla="*/ 2840833 h 3420555"/>
              <a:gd name="connsiteX5" fmla="*/ 0 w 11855613"/>
              <a:gd name="connsiteY5" fmla="*/ 0 h 3420555"/>
              <a:gd name="connsiteX0" fmla="*/ 0 w 11855613"/>
              <a:gd name="connsiteY0" fmla="*/ 1652 h 3362246"/>
              <a:gd name="connsiteX1" fmla="*/ 11834492 w 11855613"/>
              <a:gd name="connsiteY1" fmla="*/ 0 h 3362246"/>
              <a:gd name="connsiteX2" fmla="*/ 11855613 w 11855613"/>
              <a:gd name="connsiteY2" fmla="*/ 3360592 h 3362246"/>
              <a:gd name="connsiteX3" fmla="*/ 579722 w 11855613"/>
              <a:gd name="connsiteY3" fmla="*/ 3362246 h 3362246"/>
              <a:gd name="connsiteX4" fmla="*/ 0 w 11855613"/>
              <a:gd name="connsiteY4" fmla="*/ 2782524 h 3362246"/>
              <a:gd name="connsiteX5" fmla="*/ 0 w 11855613"/>
              <a:gd name="connsiteY5" fmla="*/ 1652 h 3362246"/>
              <a:gd name="connsiteX0" fmla="*/ 0 w 11864473"/>
              <a:gd name="connsiteY0" fmla="*/ 0 h 3360594"/>
              <a:gd name="connsiteX1" fmla="*/ 11864473 w 11864473"/>
              <a:gd name="connsiteY1" fmla="*/ 13338 h 3360594"/>
              <a:gd name="connsiteX2" fmla="*/ 11855613 w 11864473"/>
              <a:gd name="connsiteY2" fmla="*/ 3358940 h 3360594"/>
              <a:gd name="connsiteX3" fmla="*/ 579722 w 11864473"/>
              <a:gd name="connsiteY3" fmla="*/ 3360594 h 3360594"/>
              <a:gd name="connsiteX4" fmla="*/ 0 w 11864473"/>
              <a:gd name="connsiteY4" fmla="*/ 2780872 h 3360594"/>
              <a:gd name="connsiteX5" fmla="*/ 0 w 11864473"/>
              <a:gd name="connsiteY5" fmla="*/ 0 h 3360594"/>
              <a:gd name="connsiteX0" fmla="*/ 0 w 11864473"/>
              <a:gd name="connsiteY0" fmla="*/ 1652 h 3362246"/>
              <a:gd name="connsiteX1" fmla="*/ 11864473 w 11864473"/>
              <a:gd name="connsiteY1" fmla="*/ 0 h 3362246"/>
              <a:gd name="connsiteX2" fmla="*/ 11855613 w 11864473"/>
              <a:gd name="connsiteY2" fmla="*/ 3360592 h 3362246"/>
              <a:gd name="connsiteX3" fmla="*/ 579722 w 11864473"/>
              <a:gd name="connsiteY3" fmla="*/ 3362246 h 3362246"/>
              <a:gd name="connsiteX4" fmla="*/ 0 w 11864473"/>
              <a:gd name="connsiteY4" fmla="*/ 2782524 h 3362246"/>
              <a:gd name="connsiteX5" fmla="*/ 0 w 11864473"/>
              <a:gd name="connsiteY5" fmla="*/ 1652 h 3362246"/>
              <a:gd name="connsiteX0" fmla="*/ 0 w 11855629"/>
              <a:gd name="connsiteY0" fmla="*/ 1652 h 3362246"/>
              <a:gd name="connsiteX1" fmla="*/ 11459359 w 11855629"/>
              <a:gd name="connsiteY1" fmla="*/ 0 h 3362246"/>
              <a:gd name="connsiteX2" fmla="*/ 11855613 w 11855629"/>
              <a:gd name="connsiteY2" fmla="*/ 3360592 h 3362246"/>
              <a:gd name="connsiteX3" fmla="*/ 579722 w 11855629"/>
              <a:gd name="connsiteY3" fmla="*/ 3362246 h 3362246"/>
              <a:gd name="connsiteX4" fmla="*/ 0 w 11855629"/>
              <a:gd name="connsiteY4" fmla="*/ 2782524 h 3362246"/>
              <a:gd name="connsiteX5" fmla="*/ 0 w 11855629"/>
              <a:gd name="connsiteY5" fmla="*/ 1652 h 3362246"/>
              <a:gd name="connsiteX0" fmla="*/ 0 w 11459359"/>
              <a:gd name="connsiteY0" fmla="*/ 1652 h 3362246"/>
              <a:gd name="connsiteX1" fmla="*/ 11459359 w 11459359"/>
              <a:gd name="connsiteY1" fmla="*/ 0 h 3362246"/>
              <a:gd name="connsiteX2" fmla="*/ 11438924 w 11459359"/>
              <a:gd name="connsiteY2" fmla="*/ 3360592 h 3362246"/>
              <a:gd name="connsiteX3" fmla="*/ 579722 w 11459359"/>
              <a:gd name="connsiteY3" fmla="*/ 3362246 h 3362246"/>
              <a:gd name="connsiteX4" fmla="*/ 0 w 11459359"/>
              <a:gd name="connsiteY4" fmla="*/ 2782524 h 3362246"/>
              <a:gd name="connsiteX5" fmla="*/ 0 w 11459359"/>
              <a:gd name="connsiteY5" fmla="*/ 1652 h 33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9359" h="3362246">
                <a:moveTo>
                  <a:pt x="0" y="1652"/>
                </a:moveTo>
                <a:lnTo>
                  <a:pt x="11459359" y="0"/>
                </a:lnTo>
                <a:cubicBezTo>
                  <a:pt x="11456406" y="1115201"/>
                  <a:pt x="11441877" y="2245391"/>
                  <a:pt x="11438924" y="3360592"/>
                </a:cubicBezTo>
                <a:lnTo>
                  <a:pt x="579722" y="3362246"/>
                </a:lnTo>
                <a:cubicBezTo>
                  <a:pt x="259550" y="3362246"/>
                  <a:pt x="0" y="3102696"/>
                  <a:pt x="0" y="2782524"/>
                </a:cubicBezTo>
                <a:lnTo>
                  <a:pt x="0" y="1652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JP" dirty="0"/>
          </a:p>
        </p:txBody>
      </p:sp>
      <p:pic>
        <p:nvPicPr>
          <p:cNvPr id="18" name="Picture 17" descr="Takeda">
            <a:extLst>
              <a:ext uri="{FF2B5EF4-FFF2-40B4-BE49-F238E27FC236}">
                <a16:creationId xmlns:a16="http://schemas.microsoft.com/office/drawing/2014/main" id="{5F9376FC-2A9F-C644-AD88-C6E1B65B4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516" y="3362752"/>
            <a:ext cx="2251710" cy="124886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F5E8E0A-41D4-8346-9248-0B9AAC712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3956816"/>
            <a:ext cx="7699670" cy="101568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A63B8E-5554-A04E-B4C5-97ECEE58B6CC}"/>
              </a:ext>
            </a:extLst>
          </p:cNvPr>
          <p:cNvSpPr/>
          <p:nvPr userDrawn="1"/>
        </p:nvSpPr>
        <p:spPr>
          <a:xfrm>
            <a:off x="749005" y="3764031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637423-F180-3943-B758-C8CCFA816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921" y="6357944"/>
            <a:ext cx="1958578" cy="117462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7327E43-4F43-914D-BE65-DB0ADB5A5E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94728" y="5256031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A23AA60-6137-8841-B2ED-51B2F2E5C1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4728" y="5515045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B4FEAB2-22C6-3446-B4D2-5B610A729B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4728" y="5769532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085F378-E668-A648-B7B1-8C76C309ED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94728" y="4997510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1E31EF6-BED5-C14F-94AD-4E5C55B855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728" y="6027352"/>
            <a:ext cx="7699670" cy="234001"/>
          </a:xfrm>
        </p:spPr>
        <p:txBody>
          <a:bodyPr tIns="0" rIns="0" bIns="0" anchor="ctr" anchorCtr="0">
            <a:noAutofit/>
          </a:bodyPr>
          <a:lstStyle>
            <a:lvl1pPr marL="0" marR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Private and 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13300180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2364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2 Image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0F537B-2380-C640-8119-936AD77864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54" y="-5494"/>
            <a:ext cx="6024384" cy="6863494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  <a:gd name="connsiteX0" fmla="*/ 0 w 7982550"/>
              <a:gd name="connsiteY0" fmla="*/ 0 h 5135028"/>
              <a:gd name="connsiteX1" fmla="*/ 6028853 w 7982550"/>
              <a:gd name="connsiteY1" fmla="*/ 7569 h 5135028"/>
              <a:gd name="connsiteX2" fmla="*/ 7982550 w 7982550"/>
              <a:gd name="connsiteY2" fmla="*/ 5135028 h 5135028"/>
              <a:gd name="connsiteX3" fmla="*/ 596656 w 7982550"/>
              <a:gd name="connsiteY3" fmla="*/ 5124807 h 5135028"/>
              <a:gd name="connsiteX4" fmla="*/ 16934 w 7982550"/>
              <a:gd name="connsiteY4" fmla="*/ 4545085 h 5135028"/>
              <a:gd name="connsiteX5" fmla="*/ 0 w 7982550"/>
              <a:gd name="connsiteY5" fmla="*/ 0 h 5135028"/>
              <a:gd name="connsiteX0" fmla="*/ 0 w 6037636"/>
              <a:gd name="connsiteY0" fmla="*/ 0 h 5135028"/>
              <a:gd name="connsiteX1" fmla="*/ 6028853 w 6037636"/>
              <a:gd name="connsiteY1" fmla="*/ 7569 h 5135028"/>
              <a:gd name="connsiteX2" fmla="*/ 6037636 w 6037636"/>
              <a:gd name="connsiteY2" fmla="*/ 5135028 h 5135028"/>
              <a:gd name="connsiteX3" fmla="*/ 596656 w 6037636"/>
              <a:gd name="connsiteY3" fmla="*/ 5124807 h 5135028"/>
              <a:gd name="connsiteX4" fmla="*/ 16934 w 6037636"/>
              <a:gd name="connsiteY4" fmla="*/ 4545085 h 5135028"/>
              <a:gd name="connsiteX5" fmla="*/ 0 w 6037636"/>
              <a:gd name="connsiteY5" fmla="*/ 0 h 5135028"/>
              <a:gd name="connsiteX0" fmla="*/ 0 w 6024384"/>
              <a:gd name="connsiteY0" fmla="*/ 0 h 6857810"/>
              <a:gd name="connsiteX1" fmla="*/ 6015601 w 6024384"/>
              <a:gd name="connsiteY1" fmla="*/ 1730351 h 6857810"/>
              <a:gd name="connsiteX2" fmla="*/ 6024384 w 6024384"/>
              <a:gd name="connsiteY2" fmla="*/ 6857810 h 6857810"/>
              <a:gd name="connsiteX3" fmla="*/ 583404 w 6024384"/>
              <a:gd name="connsiteY3" fmla="*/ 6847589 h 6857810"/>
              <a:gd name="connsiteX4" fmla="*/ 3682 w 6024384"/>
              <a:gd name="connsiteY4" fmla="*/ 6267867 h 6857810"/>
              <a:gd name="connsiteX5" fmla="*/ 0 w 6024384"/>
              <a:gd name="connsiteY5" fmla="*/ 0 h 6857810"/>
              <a:gd name="connsiteX0" fmla="*/ 0 w 6024384"/>
              <a:gd name="connsiteY0" fmla="*/ 5684 h 6863494"/>
              <a:gd name="connsiteX1" fmla="*/ 6002349 w 6024384"/>
              <a:gd name="connsiteY1" fmla="*/ 0 h 6863494"/>
              <a:gd name="connsiteX2" fmla="*/ 6024384 w 6024384"/>
              <a:gd name="connsiteY2" fmla="*/ 6863494 h 6863494"/>
              <a:gd name="connsiteX3" fmla="*/ 583404 w 6024384"/>
              <a:gd name="connsiteY3" fmla="*/ 6853273 h 6863494"/>
              <a:gd name="connsiteX4" fmla="*/ 3682 w 6024384"/>
              <a:gd name="connsiteY4" fmla="*/ 6273551 h 6863494"/>
              <a:gd name="connsiteX5" fmla="*/ 0 w 6024384"/>
              <a:gd name="connsiteY5" fmla="*/ 5684 h 686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4384" h="6863494">
                <a:moveTo>
                  <a:pt x="0" y="5684"/>
                </a:moveTo>
                <a:lnTo>
                  <a:pt x="6002349" y="0"/>
                </a:lnTo>
                <a:cubicBezTo>
                  <a:pt x="6003254" y="2146807"/>
                  <a:pt x="6023479" y="4716687"/>
                  <a:pt x="6024384" y="6863494"/>
                </a:cubicBezTo>
                <a:lnTo>
                  <a:pt x="583404" y="6853273"/>
                </a:lnTo>
                <a:cubicBezTo>
                  <a:pt x="263232" y="6853273"/>
                  <a:pt x="3682" y="6593723"/>
                  <a:pt x="3682" y="6273551"/>
                </a:cubicBezTo>
                <a:cubicBezTo>
                  <a:pt x="-1963" y="4751114"/>
                  <a:pt x="5645" y="1528121"/>
                  <a:pt x="0" y="5684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5708650" cy="2859620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86D6FEA8-06E4-474A-8491-CD1DDAE7D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9" y="161605"/>
            <a:ext cx="5413722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DBCF76-3461-2245-8BB1-FA50AE27F6CA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2" name="スライド番号プレースホルダ 5">
            <a:extLst>
              <a:ext uri="{FF2B5EF4-FFF2-40B4-BE49-F238E27FC236}">
                <a16:creationId xmlns:a16="http://schemas.microsoft.com/office/drawing/2014/main" id="{FB98B4FE-9AC1-D142-89B5-4D3791685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D5A74AA-F0D3-9243-967D-FEA6F7A20B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5413722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6C870C-B0F9-5A43-81FD-66BD75CC33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5704886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64E591A-1A88-9244-AC81-5B42BFE347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5704886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33650187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7660042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7663807" cy="2859621"/>
          </a:xfrm>
          <a:prstGeom prst="rect">
            <a:avLst/>
          </a:prstGeom>
        </p:spPr>
        <p:txBody>
          <a:bodyPr tIns="0" rIns="0" bIns="0" numCol="2" spcCol="126000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54C5EE8-C42D-B549-B4D4-C0F00D68A4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6961" y="1093767"/>
            <a:ext cx="4069500" cy="5331536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  <a:gd name="connsiteX0" fmla="*/ 0 w 7982550"/>
              <a:gd name="connsiteY0" fmla="*/ 0 h 5135028"/>
              <a:gd name="connsiteX1" fmla="*/ 6028853 w 7982550"/>
              <a:gd name="connsiteY1" fmla="*/ 7569 h 5135028"/>
              <a:gd name="connsiteX2" fmla="*/ 7982550 w 7982550"/>
              <a:gd name="connsiteY2" fmla="*/ 5135028 h 5135028"/>
              <a:gd name="connsiteX3" fmla="*/ 596656 w 7982550"/>
              <a:gd name="connsiteY3" fmla="*/ 5124807 h 5135028"/>
              <a:gd name="connsiteX4" fmla="*/ 16934 w 7982550"/>
              <a:gd name="connsiteY4" fmla="*/ 4545085 h 5135028"/>
              <a:gd name="connsiteX5" fmla="*/ 0 w 7982550"/>
              <a:gd name="connsiteY5" fmla="*/ 0 h 5135028"/>
              <a:gd name="connsiteX0" fmla="*/ 0 w 6037636"/>
              <a:gd name="connsiteY0" fmla="*/ 0 h 5135028"/>
              <a:gd name="connsiteX1" fmla="*/ 6028853 w 6037636"/>
              <a:gd name="connsiteY1" fmla="*/ 7569 h 5135028"/>
              <a:gd name="connsiteX2" fmla="*/ 6037636 w 6037636"/>
              <a:gd name="connsiteY2" fmla="*/ 5135028 h 5135028"/>
              <a:gd name="connsiteX3" fmla="*/ 596656 w 6037636"/>
              <a:gd name="connsiteY3" fmla="*/ 5124807 h 5135028"/>
              <a:gd name="connsiteX4" fmla="*/ 16934 w 6037636"/>
              <a:gd name="connsiteY4" fmla="*/ 4545085 h 5135028"/>
              <a:gd name="connsiteX5" fmla="*/ 0 w 6037636"/>
              <a:gd name="connsiteY5" fmla="*/ 0 h 5135028"/>
              <a:gd name="connsiteX0" fmla="*/ 0 w 6028853"/>
              <a:gd name="connsiteY0" fmla="*/ 0 h 5124807"/>
              <a:gd name="connsiteX1" fmla="*/ 6028853 w 6028853"/>
              <a:gd name="connsiteY1" fmla="*/ 7569 h 5124807"/>
              <a:gd name="connsiteX2" fmla="*/ 4063693 w 6028853"/>
              <a:gd name="connsiteY2" fmla="*/ 5105999 h 5124807"/>
              <a:gd name="connsiteX3" fmla="*/ 596656 w 6028853"/>
              <a:gd name="connsiteY3" fmla="*/ 5124807 h 5124807"/>
              <a:gd name="connsiteX4" fmla="*/ 16934 w 6028853"/>
              <a:gd name="connsiteY4" fmla="*/ 4545085 h 5124807"/>
              <a:gd name="connsiteX5" fmla="*/ 0 w 6028853"/>
              <a:gd name="connsiteY5" fmla="*/ 0 h 5124807"/>
              <a:gd name="connsiteX0" fmla="*/ 0 w 4069500"/>
              <a:gd name="connsiteY0" fmla="*/ 0 h 5124807"/>
              <a:gd name="connsiteX1" fmla="*/ 4069425 w 4069500"/>
              <a:gd name="connsiteY1" fmla="*/ 7569 h 5124807"/>
              <a:gd name="connsiteX2" fmla="*/ 4063693 w 4069500"/>
              <a:gd name="connsiteY2" fmla="*/ 5105999 h 5124807"/>
              <a:gd name="connsiteX3" fmla="*/ 596656 w 4069500"/>
              <a:gd name="connsiteY3" fmla="*/ 5124807 h 5124807"/>
              <a:gd name="connsiteX4" fmla="*/ 16934 w 4069500"/>
              <a:gd name="connsiteY4" fmla="*/ 4545085 h 5124807"/>
              <a:gd name="connsiteX5" fmla="*/ 0 w 4069500"/>
              <a:gd name="connsiteY5" fmla="*/ 0 h 5124807"/>
              <a:gd name="connsiteX0" fmla="*/ 0 w 4069500"/>
              <a:gd name="connsiteY0" fmla="*/ 6946 h 5131753"/>
              <a:gd name="connsiteX1" fmla="*/ 4069425 w 4069500"/>
              <a:gd name="connsiteY1" fmla="*/ 0 h 5131753"/>
              <a:gd name="connsiteX2" fmla="*/ 4063693 w 4069500"/>
              <a:gd name="connsiteY2" fmla="*/ 5112945 h 5131753"/>
              <a:gd name="connsiteX3" fmla="*/ 596656 w 4069500"/>
              <a:gd name="connsiteY3" fmla="*/ 5131753 h 5131753"/>
              <a:gd name="connsiteX4" fmla="*/ 16934 w 4069500"/>
              <a:gd name="connsiteY4" fmla="*/ 4552031 h 5131753"/>
              <a:gd name="connsiteX5" fmla="*/ 0 w 4069500"/>
              <a:gd name="connsiteY5" fmla="*/ 6946 h 513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500" h="5131753">
                <a:moveTo>
                  <a:pt x="0" y="6946"/>
                </a:moveTo>
                <a:lnTo>
                  <a:pt x="4069425" y="0"/>
                </a:lnTo>
                <a:cubicBezTo>
                  <a:pt x="4070330" y="2146807"/>
                  <a:pt x="4062788" y="2966138"/>
                  <a:pt x="4063693" y="5112945"/>
                </a:cubicBezTo>
                <a:lnTo>
                  <a:pt x="596656" y="5131753"/>
                </a:lnTo>
                <a:cubicBezTo>
                  <a:pt x="276484" y="5131753"/>
                  <a:pt x="16934" y="4872203"/>
                  <a:pt x="16934" y="4552031"/>
                </a:cubicBezTo>
                <a:cubicBezTo>
                  <a:pt x="11289" y="3029594"/>
                  <a:pt x="5645" y="1529383"/>
                  <a:pt x="0" y="6946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pic>
        <p:nvPicPr>
          <p:cNvPr id="14" name="Picture 13" descr="Takeda">
            <a:extLst>
              <a:ext uri="{FF2B5EF4-FFF2-40B4-BE49-F238E27FC236}">
                <a16:creationId xmlns:a16="http://schemas.microsoft.com/office/drawing/2014/main" id="{334C6D4B-D00D-0346-BC97-8DCE371C2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CCEDFD04-9A53-9241-851E-1D01DC555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1E1D8887-7EAE-1A40-9285-7C632FEAA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5B3EBD-E4F5-8E40-B07A-C04F3B1E7F2C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6" name="スライド番号プレースホルダ 5">
            <a:extLst>
              <a:ext uri="{FF2B5EF4-FFF2-40B4-BE49-F238E27FC236}">
                <a16:creationId xmlns:a16="http://schemas.microsoft.com/office/drawing/2014/main" id="{3D5D14EF-A351-224D-8142-E1BEE44BB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D0A49B6-0BCC-C545-BF97-504B63062F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2FCE78-36AB-904B-98A8-CE3FFB1555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7660041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2ECF95F-F25E-8248-A0F3-BB1749A1B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49" y="1093767"/>
            <a:ext cx="7660041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110984363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3 Image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7663807" cy="2859621"/>
          </a:xfrm>
          <a:prstGeom prst="rect">
            <a:avLst/>
          </a:prstGeom>
        </p:spPr>
        <p:txBody>
          <a:bodyPr tIns="0" rIns="0" bIns="0" numCol="2" spcCol="126000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54C5EE8-C42D-B549-B4D4-C0F00D68A4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3708" y="-1378"/>
            <a:ext cx="4076946" cy="6860842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  <a:gd name="connsiteX0" fmla="*/ 0 w 7982550"/>
              <a:gd name="connsiteY0" fmla="*/ 0 h 5135028"/>
              <a:gd name="connsiteX1" fmla="*/ 6028853 w 7982550"/>
              <a:gd name="connsiteY1" fmla="*/ 7569 h 5135028"/>
              <a:gd name="connsiteX2" fmla="*/ 7982550 w 7982550"/>
              <a:gd name="connsiteY2" fmla="*/ 5135028 h 5135028"/>
              <a:gd name="connsiteX3" fmla="*/ 596656 w 7982550"/>
              <a:gd name="connsiteY3" fmla="*/ 5124807 h 5135028"/>
              <a:gd name="connsiteX4" fmla="*/ 16934 w 7982550"/>
              <a:gd name="connsiteY4" fmla="*/ 4545085 h 5135028"/>
              <a:gd name="connsiteX5" fmla="*/ 0 w 7982550"/>
              <a:gd name="connsiteY5" fmla="*/ 0 h 5135028"/>
              <a:gd name="connsiteX0" fmla="*/ 0 w 6037636"/>
              <a:gd name="connsiteY0" fmla="*/ 0 h 5135028"/>
              <a:gd name="connsiteX1" fmla="*/ 6028853 w 6037636"/>
              <a:gd name="connsiteY1" fmla="*/ 7569 h 5135028"/>
              <a:gd name="connsiteX2" fmla="*/ 6037636 w 6037636"/>
              <a:gd name="connsiteY2" fmla="*/ 5135028 h 5135028"/>
              <a:gd name="connsiteX3" fmla="*/ 596656 w 6037636"/>
              <a:gd name="connsiteY3" fmla="*/ 5124807 h 5135028"/>
              <a:gd name="connsiteX4" fmla="*/ 16934 w 6037636"/>
              <a:gd name="connsiteY4" fmla="*/ 4545085 h 5135028"/>
              <a:gd name="connsiteX5" fmla="*/ 0 w 6037636"/>
              <a:gd name="connsiteY5" fmla="*/ 0 h 5135028"/>
              <a:gd name="connsiteX0" fmla="*/ 0 w 6028853"/>
              <a:gd name="connsiteY0" fmla="*/ 0 h 5124807"/>
              <a:gd name="connsiteX1" fmla="*/ 6028853 w 6028853"/>
              <a:gd name="connsiteY1" fmla="*/ 7569 h 5124807"/>
              <a:gd name="connsiteX2" fmla="*/ 4063693 w 6028853"/>
              <a:gd name="connsiteY2" fmla="*/ 5105999 h 5124807"/>
              <a:gd name="connsiteX3" fmla="*/ 596656 w 6028853"/>
              <a:gd name="connsiteY3" fmla="*/ 5124807 h 5124807"/>
              <a:gd name="connsiteX4" fmla="*/ 16934 w 6028853"/>
              <a:gd name="connsiteY4" fmla="*/ 4545085 h 5124807"/>
              <a:gd name="connsiteX5" fmla="*/ 0 w 6028853"/>
              <a:gd name="connsiteY5" fmla="*/ 0 h 5124807"/>
              <a:gd name="connsiteX0" fmla="*/ 0 w 4069500"/>
              <a:gd name="connsiteY0" fmla="*/ 0 h 5124807"/>
              <a:gd name="connsiteX1" fmla="*/ 4069425 w 4069500"/>
              <a:gd name="connsiteY1" fmla="*/ 7569 h 5124807"/>
              <a:gd name="connsiteX2" fmla="*/ 4063693 w 4069500"/>
              <a:gd name="connsiteY2" fmla="*/ 5105999 h 5124807"/>
              <a:gd name="connsiteX3" fmla="*/ 596656 w 4069500"/>
              <a:gd name="connsiteY3" fmla="*/ 5124807 h 5124807"/>
              <a:gd name="connsiteX4" fmla="*/ 16934 w 4069500"/>
              <a:gd name="connsiteY4" fmla="*/ 4545085 h 5124807"/>
              <a:gd name="connsiteX5" fmla="*/ 0 w 4069500"/>
              <a:gd name="connsiteY5" fmla="*/ 0 h 5124807"/>
              <a:gd name="connsiteX0" fmla="*/ 0 w 4069500"/>
              <a:gd name="connsiteY0" fmla="*/ 6946 h 5131753"/>
              <a:gd name="connsiteX1" fmla="*/ 4069425 w 4069500"/>
              <a:gd name="connsiteY1" fmla="*/ 0 h 5131753"/>
              <a:gd name="connsiteX2" fmla="*/ 4063693 w 4069500"/>
              <a:gd name="connsiteY2" fmla="*/ 5112945 h 5131753"/>
              <a:gd name="connsiteX3" fmla="*/ 596656 w 4069500"/>
              <a:gd name="connsiteY3" fmla="*/ 5131753 h 5131753"/>
              <a:gd name="connsiteX4" fmla="*/ 16934 w 4069500"/>
              <a:gd name="connsiteY4" fmla="*/ 4552031 h 5131753"/>
              <a:gd name="connsiteX5" fmla="*/ 0 w 4069500"/>
              <a:gd name="connsiteY5" fmla="*/ 6946 h 5131753"/>
              <a:gd name="connsiteX0" fmla="*/ 0 w 4082753"/>
              <a:gd name="connsiteY0" fmla="*/ 2 h 6874096"/>
              <a:gd name="connsiteX1" fmla="*/ 4082678 w 4082753"/>
              <a:gd name="connsiteY1" fmla="*/ 1742343 h 6874096"/>
              <a:gd name="connsiteX2" fmla="*/ 4076946 w 4082753"/>
              <a:gd name="connsiteY2" fmla="*/ 6855288 h 6874096"/>
              <a:gd name="connsiteX3" fmla="*/ 609909 w 4082753"/>
              <a:gd name="connsiteY3" fmla="*/ 6874096 h 6874096"/>
              <a:gd name="connsiteX4" fmla="*/ 30187 w 4082753"/>
              <a:gd name="connsiteY4" fmla="*/ 6294374 h 6874096"/>
              <a:gd name="connsiteX5" fmla="*/ 0 w 4082753"/>
              <a:gd name="connsiteY5" fmla="*/ 2 h 6874096"/>
              <a:gd name="connsiteX0" fmla="*/ 0 w 4095958"/>
              <a:gd name="connsiteY0" fmla="*/ 6946 h 6881040"/>
              <a:gd name="connsiteX1" fmla="*/ 4095930 w 4095958"/>
              <a:gd name="connsiteY1" fmla="*/ 0 h 6881040"/>
              <a:gd name="connsiteX2" fmla="*/ 4076946 w 4095958"/>
              <a:gd name="connsiteY2" fmla="*/ 6862232 h 6881040"/>
              <a:gd name="connsiteX3" fmla="*/ 609909 w 4095958"/>
              <a:gd name="connsiteY3" fmla="*/ 6881040 h 6881040"/>
              <a:gd name="connsiteX4" fmla="*/ 30187 w 4095958"/>
              <a:gd name="connsiteY4" fmla="*/ 6301318 h 6881040"/>
              <a:gd name="connsiteX5" fmla="*/ 0 w 4095958"/>
              <a:gd name="connsiteY5" fmla="*/ 6946 h 6881040"/>
              <a:gd name="connsiteX0" fmla="*/ 0 w 4076946"/>
              <a:gd name="connsiteY0" fmla="*/ 0 h 6874094"/>
              <a:gd name="connsiteX1" fmla="*/ 3870643 w 4076946"/>
              <a:gd name="connsiteY1" fmla="*/ 191837 h 6874094"/>
              <a:gd name="connsiteX2" fmla="*/ 4076946 w 4076946"/>
              <a:gd name="connsiteY2" fmla="*/ 6855286 h 6874094"/>
              <a:gd name="connsiteX3" fmla="*/ 609909 w 4076946"/>
              <a:gd name="connsiteY3" fmla="*/ 6874094 h 6874094"/>
              <a:gd name="connsiteX4" fmla="*/ 30187 w 4076946"/>
              <a:gd name="connsiteY4" fmla="*/ 6294372 h 6874094"/>
              <a:gd name="connsiteX5" fmla="*/ 0 w 4076946"/>
              <a:gd name="connsiteY5" fmla="*/ 0 h 6874094"/>
              <a:gd name="connsiteX0" fmla="*/ 0 w 4076946"/>
              <a:gd name="connsiteY0" fmla="*/ 0 h 6874094"/>
              <a:gd name="connsiteX1" fmla="*/ 4069426 w 4076946"/>
              <a:gd name="connsiteY1" fmla="*/ 19559 h 6874094"/>
              <a:gd name="connsiteX2" fmla="*/ 4076946 w 4076946"/>
              <a:gd name="connsiteY2" fmla="*/ 6855286 h 6874094"/>
              <a:gd name="connsiteX3" fmla="*/ 609909 w 4076946"/>
              <a:gd name="connsiteY3" fmla="*/ 6874094 h 6874094"/>
              <a:gd name="connsiteX4" fmla="*/ 30187 w 4076946"/>
              <a:gd name="connsiteY4" fmla="*/ 6294372 h 6874094"/>
              <a:gd name="connsiteX5" fmla="*/ 0 w 4076946"/>
              <a:gd name="connsiteY5" fmla="*/ 0 h 6874094"/>
              <a:gd name="connsiteX0" fmla="*/ 0 w 4076946"/>
              <a:gd name="connsiteY0" fmla="*/ 99710 h 6854535"/>
              <a:gd name="connsiteX1" fmla="*/ 4069426 w 4076946"/>
              <a:gd name="connsiteY1" fmla="*/ 0 h 6854535"/>
              <a:gd name="connsiteX2" fmla="*/ 4076946 w 4076946"/>
              <a:gd name="connsiteY2" fmla="*/ 6835727 h 6854535"/>
              <a:gd name="connsiteX3" fmla="*/ 609909 w 4076946"/>
              <a:gd name="connsiteY3" fmla="*/ 6854535 h 6854535"/>
              <a:gd name="connsiteX4" fmla="*/ 30187 w 4076946"/>
              <a:gd name="connsiteY4" fmla="*/ 6274813 h 6854535"/>
              <a:gd name="connsiteX5" fmla="*/ 0 w 4076946"/>
              <a:gd name="connsiteY5" fmla="*/ 99710 h 6854535"/>
              <a:gd name="connsiteX0" fmla="*/ 0 w 4076946"/>
              <a:gd name="connsiteY0" fmla="*/ 0 h 6860842"/>
              <a:gd name="connsiteX1" fmla="*/ 4069426 w 4076946"/>
              <a:gd name="connsiteY1" fmla="*/ 6307 h 6860842"/>
              <a:gd name="connsiteX2" fmla="*/ 4076946 w 4076946"/>
              <a:gd name="connsiteY2" fmla="*/ 6842034 h 6860842"/>
              <a:gd name="connsiteX3" fmla="*/ 609909 w 4076946"/>
              <a:gd name="connsiteY3" fmla="*/ 6860842 h 6860842"/>
              <a:gd name="connsiteX4" fmla="*/ 30187 w 4076946"/>
              <a:gd name="connsiteY4" fmla="*/ 6281120 h 6860842"/>
              <a:gd name="connsiteX5" fmla="*/ 0 w 4076946"/>
              <a:gd name="connsiteY5" fmla="*/ 0 h 686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946" h="6860842">
                <a:moveTo>
                  <a:pt x="0" y="0"/>
                </a:moveTo>
                <a:lnTo>
                  <a:pt x="4069426" y="6307"/>
                </a:lnTo>
                <a:cubicBezTo>
                  <a:pt x="4070331" y="2153114"/>
                  <a:pt x="4076041" y="4695227"/>
                  <a:pt x="4076946" y="6842034"/>
                </a:cubicBezTo>
                <a:lnTo>
                  <a:pt x="609909" y="6860842"/>
                </a:lnTo>
                <a:cubicBezTo>
                  <a:pt x="289737" y="6860842"/>
                  <a:pt x="30187" y="6601292"/>
                  <a:pt x="30187" y="6281120"/>
                </a:cubicBezTo>
                <a:cubicBezTo>
                  <a:pt x="24542" y="4758683"/>
                  <a:pt x="5645" y="1522437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6FB24DD6-99CB-CE43-A787-C9F60DC95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9" y="161605"/>
            <a:ext cx="7368878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130E5B-E573-584B-8C83-F8409492B14B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1" name="スライド番号プレースホルダ 5">
            <a:extLst>
              <a:ext uri="{FF2B5EF4-FFF2-40B4-BE49-F238E27FC236}">
                <a16:creationId xmlns:a16="http://schemas.microsoft.com/office/drawing/2014/main" id="{C55CC856-2ADD-F44F-96B6-03734457C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B94AACD-56D4-F146-AFC0-5CBE6630C5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3A8AA34-7C7D-A24F-AF24-5158DD2AB0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7660042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F4B55CE-CF3E-7E44-A66A-599621CA5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7660042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10415344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Image 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21DF8897-54F9-C24F-8261-0C5418827A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0737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18553"/>
              <a:gd name="connsiteX1" fmla="*/ 8912928 w 8915642"/>
              <a:gd name="connsiteY1" fmla="*/ 176478 h 6618553"/>
              <a:gd name="connsiteX2" fmla="*/ 8915642 w 8915642"/>
              <a:gd name="connsiteY2" fmla="*/ 6616899 h 6618553"/>
              <a:gd name="connsiteX3" fmla="*/ 579722 w 8915642"/>
              <a:gd name="connsiteY3" fmla="*/ 6618553 h 6618553"/>
              <a:gd name="connsiteX4" fmla="*/ 0 w 8915642"/>
              <a:gd name="connsiteY4" fmla="*/ 6038831 h 6618553"/>
              <a:gd name="connsiteX5" fmla="*/ 0 w 8915642"/>
              <a:gd name="connsiteY5" fmla="*/ 1 h 6618553"/>
              <a:gd name="connsiteX0" fmla="*/ 0 w 8915642"/>
              <a:gd name="connsiteY0" fmla="*/ 25404 h 6643956"/>
              <a:gd name="connsiteX1" fmla="*/ 6015348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25404 h 6643956"/>
              <a:gd name="connsiteX0" fmla="*/ 0 w 8915642"/>
              <a:gd name="connsiteY0" fmla="*/ 1653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1653 h 6620205"/>
              <a:gd name="connsiteX0" fmla="*/ 0 w 8915642"/>
              <a:gd name="connsiteY0" fmla="*/ 96656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96656 h 6620205"/>
              <a:gd name="connsiteX0" fmla="*/ 0 w 8915642"/>
              <a:gd name="connsiteY0" fmla="*/ 0 h 6642302"/>
              <a:gd name="connsiteX1" fmla="*/ 6003473 w 8915642"/>
              <a:gd name="connsiteY1" fmla="*/ 22097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0 h 6642302"/>
              <a:gd name="connsiteX1" fmla="*/ 5932221 w 8915642"/>
              <a:gd name="connsiteY1" fmla="*/ 152725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1654 h 6643956"/>
              <a:gd name="connsiteX1" fmla="*/ 6003473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1654 h 6643956"/>
              <a:gd name="connsiteX0" fmla="*/ 0 w 6018062"/>
              <a:gd name="connsiteY0" fmla="*/ 1654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1654 h 6654178"/>
              <a:gd name="connsiteX0" fmla="*/ 0 w 6018062"/>
              <a:gd name="connsiteY0" fmla="*/ 203535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203535 h 6654178"/>
              <a:gd name="connsiteX0" fmla="*/ 0 w 6018062"/>
              <a:gd name="connsiteY0" fmla="*/ 1655 h 6452298"/>
              <a:gd name="connsiteX1" fmla="*/ 4055920 w 6018062"/>
              <a:gd name="connsiteY1" fmla="*/ 0 h 6452298"/>
              <a:gd name="connsiteX2" fmla="*/ 6018062 w 6018062"/>
              <a:gd name="connsiteY2" fmla="*/ 6452298 h 6452298"/>
              <a:gd name="connsiteX3" fmla="*/ 579722 w 6018062"/>
              <a:gd name="connsiteY3" fmla="*/ 6442076 h 6452298"/>
              <a:gd name="connsiteX4" fmla="*/ 0 w 6018062"/>
              <a:gd name="connsiteY4" fmla="*/ 5862354 h 6452298"/>
              <a:gd name="connsiteX5" fmla="*/ 0 w 6018062"/>
              <a:gd name="connsiteY5" fmla="*/ 1655 h 6452298"/>
              <a:gd name="connsiteX0" fmla="*/ 0 w 4055973"/>
              <a:gd name="connsiteY0" fmla="*/ 1655 h 6452298"/>
              <a:gd name="connsiteX1" fmla="*/ 4055920 w 4055973"/>
              <a:gd name="connsiteY1" fmla="*/ 0 h 6452298"/>
              <a:gd name="connsiteX2" fmla="*/ 4046758 w 4055973"/>
              <a:gd name="connsiteY2" fmla="*/ 6452298 h 6452298"/>
              <a:gd name="connsiteX3" fmla="*/ 579722 w 4055973"/>
              <a:gd name="connsiteY3" fmla="*/ 6442076 h 6452298"/>
              <a:gd name="connsiteX4" fmla="*/ 0 w 4055973"/>
              <a:gd name="connsiteY4" fmla="*/ 5862354 h 6452298"/>
              <a:gd name="connsiteX5" fmla="*/ 0 w 4055973"/>
              <a:gd name="connsiteY5" fmla="*/ 1655 h 6452298"/>
              <a:gd name="connsiteX0" fmla="*/ 0 w 4055973"/>
              <a:gd name="connsiteY0" fmla="*/ 0 h 6652523"/>
              <a:gd name="connsiteX1" fmla="*/ 4055920 w 4055973"/>
              <a:gd name="connsiteY1" fmla="*/ 200225 h 6652523"/>
              <a:gd name="connsiteX2" fmla="*/ 4046758 w 4055973"/>
              <a:gd name="connsiteY2" fmla="*/ 6652523 h 6652523"/>
              <a:gd name="connsiteX3" fmla="*/ 579722 w 4055973"/>
              <a:gd name="connsiteY3" fmla="*/ 6642301 h 6652523"/>
              <a:gd name="connsiteX4" fmla="*/ 0 w 4055973"/>
              <a:gd name="connsiteY4" fmla="*/ 6062579 h 6652523"/>
              <a:gd name="connsiteX5" fmla="*/ 0 w 4055973"/>
              <a:gd name="connsiteY5" fmla="*/ 0 h 6652523"/>
              <a:gd name="connsiteX0" fmla="*/ 0 w 4046758"/>
              <a:gd name="connsiteY0" fmla="*/ 0 h 6652523"/>
              <a:gd name="connsiteX1" fmla="*/ 4044045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1655 h 6654178"/>
              <a:gd name="connsiteX1" fmla="*/ 3082144 w 4046758"/>
              <a:gd name="connsiteY1" fmla="*/ 0 h 6654178"/>
              <a:gd name="connsiteX2" fmla="*/ 4046758 w 4046758"/>
              <a:gd name="connsiteY2" fmla="*/ 6654178 h 6654178"/>
              <a:gd name="connsiteX3" fmla="*/ 579722 w 4046758"/>
              <a:gd name="connsiteY3" fmla="*/ 6643956 h 6654178"/>
              <a:gd name="connsiteX4" fmla="*/ 0 w 4046758"/>
              <a:gd name="connsiteY4" fmla="*/ 6064234 h 6654178"/>
              <a:gd name="connsiteX5" fmla="*/ 0 w 4046758"/>
              <a:gd name="connsiteY5" fmla="*/ 1655 h 6654178"/>
              <a:gd name="connsiteX0" fmla="*/ 0 w 4046758"/>
              <a:gd name="connsiteY0" fmla="*/ 0 h 6652523"/>
              <a:gd name="connsiteX1" fmla="*/ 2975266 w 4046758"/>
              <a:gd name="connsiteY1" fmla="*/ 93348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70268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82144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3082197"/>
              <a:gd name="connsiteY0" fmla="*/ 0 h 6652523"/>
              <a:gd name="connsiteX1" fmla="*/ 3082144 w 3082197"/>
              <a:gd name="connsiteY1" fmla="*/ 10220 h 6652523"/>
              <a:gd name="connsiteX2" fmla="*/ 3072982 w 3082197"/>
              <a:gd name="connsiteY2" fmla="*/ 6652523 h 6652523"/>
              <a:gd name="connsiteX3" fmla="*/ 579722 w 3082197"/>
              <a:gd name="connsiteY3" fmla="*/ 6642301 h 6652523"/>
              <a:gd name="connsiteX4" fmla="*/ 0 w 3082197"/>
              <a:gd name="connsiteY4" fmla="*/ 6062579 h 6652523"/>
              <a:gd name="connsiteX5" fmla="*/ 0 w 3082197"/>
              <a:gd name="connsiteY5" fmla="*/ 0 h 6652523"/>
              <a:gd name="connsiteX0" fmla="*/ 0 w 3072982"/>
              <a:gd name="connsiteY0" fmla="*/ 0 h 6652523"/>
              <a:gd name="connsiteX1" fmla="*/ 3010892 w 3072982"/>
              <a:gd name="connsiteY1" fmla="*/ 164599 h 6652523"/>
              <a:gd name="connsiteX2" fmla="*/ 3072982 w 3072982"/>
              <a:gd name="connsiteY2" fmla="*/ 6652523 h 6652523"/>
              <a:gd name="connsiteX3" fmla="*/ 579722 w 3072982"/>
              <a:gd name="connsiteY3" fmla="*/ 6642301 h 6652523"/>
              <a:gd name="connsiteX4" fmla="*/ 0 w 3072982"/>
              <a:gd name="connsiteY4" fmla="*/ 6062579 h 6652523"/>
              <a:gd name="connsiteX5" fmla="*/ 0 w 3072982"/>
              <a:gd name="connsiteY5" fmla="*/ 0 h 6652523"/>
              <a:gd name="connsiteX0" fmla="*/ 0 w 3082197"/>
              <a:gd name="connsiteY0" fmla="*/ 1656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656 h 6654179"/>
              <a:gd name="connsiteX0" fmla="*/ 0 w 3082197"/>
              <a:gd name="connsiteY0" fmla="*/ 1316107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316107 h 6654179"/>
              <a:gd name="connsiteX0" fmla="*/ 0 w 3082197"/>
              <a:gd name="connsiteY0" fmla="*/ 1657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1657 h 5339729"/>
              <a:gd name="connsiteX0" fmla="*/ 0 w 3082197"/>
              <a:gd name="connsiteY0" fmla="*/ 2202416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2202416 h 5339729"/>
              <a:gd name="connsiteX0" fmla="*/ 0 w 3082197"/>
              <a:gd name="connsiteY0" fmla="*/ 1656 h 3138969"/>
              <a:gd name="connsiteX1" fmla="*/ 3082144 w 3082197"/>
              <a:gd name="connsiteY1" fmla="*/ 0 h 3138969"/>
              <a:gd name="connsiteX2" fmla="*/ 3072982 w 3082197"/>
              <a:gd name="connsiteY2" fmla="*/ 3138969 h 3138969"/>
              <a:gd name="connsiteX3" fmla="*/ 579722 w 3082197"/>
              <a:gd name="connsiteY3" fmla="*/ 3128747 h 3138969"/>
              <a:gd name="connsiteX4" fmla="*/ 0 w 3082197"/>
              <a:gd name="connsiteY4" fmla="*/ 2549025 h 3138969"/>
              <a:gd name="connsiteX5" fmla="*/ 0 w 3082197"/>
              <a:gd name="connsiteY5" fmla="*/ 1656 h 3138969"/>
              <a:gd name="connsiteX0" fmla="*/ 0 w 3082145"/>
              <a:gd name="connsiteY0" fmla="*/ 1656 h 3150544"/>
              <a:gd name="connsiteX1" fmla="*/ 3082144 w 3082145"/>
              <a:gd name="connsiteY1" fmla="*/ 0 h 3150544"/>
              <a:gd name="connsiteX2" fmla="*/ 2772041 w 3082145"/>
              <a:gd name="connsiteY2" fmla="*/ 3150544 h 3150544"/>
              <a:gd name="connsiteX3" fmla="*/ 579722 w 3082145"/>
              <a:gd name="connsiteY3" fmla="*/ 3128747 h 3150544"/>
              <a:gd name="connsiteX4" fmla="*/ 0 w 3082145"/>
              <a:gd name="connsiteY4" fmla="*/ 2549025 h 3150544"/>
              <a:gd name="connsiteX5" fmla="*/ 0 w 3082145"/>
              <a:gd name="connsiteY5" fmla="*/ 1656 h 3150544"/>
              <a:gd name="connsiteX0" fmla="*/ 0 w 2772041"/>
              <a:gd name="connsiteY0" fmla="*/ 1656 h 3150544"/>
              <a:gd name="connsiteX1" fmla="*/ 2769627 w 2772041"/>
              <a:gd name="connsiteY1" fmla="*/ 0 h 3150544"/>
              <a:gd name="connsiteX2" fmla="*/ 2772041 w 2772041"/>
              <a:gd name="connsiteY2" fmla="*/ 3150544 h 3150544"/>
              <a:gd name="connsiteX3" fmla="*/ 579722 w 2772041"/>
              <a:gd name="connsiteY3" fmla="*/ 3128747 h 3150544"/>
              <a:gd name="connsiteX4" fmla="*/ 0 w 2772041"/>
              <a:gd name="connsiteY4" fmla="*/ 2549025 h 3150544"/>
              <a:gd name="connsiteX5" fmla="*/ 0 w 2772041"/>
              <a:gd name="connsiteY5" fmla="*/ 1656 h 3150544"/>
              <a:gd name="connsiteX0" fmla="*/ 0 w 2772041"/>
              <a:gd name="connsiteY0" fmla="*/ 1656 h 3138969"/>
              <a:gd name="connsiteX1" fmla="*/ 2769627 w 2772041"/>
              <a:gd name="connsiteY1" fmla="*/ 0 h 3138969"/>
              <a:gd name="connsiteX2" fmla="*/ 2772041 w 2772041"/>
              <a:gd name="connsiteY2" fmla="*/ 3138969 h 3138969"/>
              <a:gd name="connsiteX3" fmla="*/ 579722 w 2772041"/>
              <a:gd name="connsiteY3" fmla="*/ 3128747 h 3138969"/>
              <a:gd name="connsiteX4" fmla="*/ 0 w 2772041"/>
              <a:gd name="connsiteY4" fmla="*/ 2549025 h 3138969"/>
              <a:gd name="connsiteX5" fmla="*/ 0 w 2772041"/>
              <a:gd name="connsiteY5" fmla="*/ 1656 h 31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marR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JP" dirty="0"/>
              <a:t>Insert Picture/Text Block</a:t>
            </a:r>
          </a:p>
          <a:p>
            <a:endParaRPr lang="en-JP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8D6B3691-FCAC-8A46-AA30-DEB2A719C7B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1373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18553"/>
              <a:gd name="connsiteX1" fmla="*/ 8912928 w 8915642"/>
              <a:gd name="connsiteY1" fmla="*/ 176478 h 6618553"/>
              <a:gd name="connsiteX2" fmla="*/ 8915642 w 8915642"/>
              <a:gd name="connsiteY2" fmla="*/ 6616899 h 6618553"/>
              <a:gd name="connsiteX3" fmla="*/ 579722 w 8915642"/>
              <a:gd name="connsiteY3" fmla="*/ 6618553 h 6618553"/>
              <a:gd name="connsiteX4" fmla="*/ 0 w 8915642"/>
              <a:gd name="connsiteY4" fmla="*/ 6038831 h 6618553"/>
              <a:gd name="connsiteX5" fmla="*/ 0 w 8915642"/>
              <a:gd name="connsiteY5" fmla="*/ 1 h 6618553"/>
              <a:gd name="connsiteX0" fmla="*/ 0 w 8915642"/>
              <a:gd name="connsiteY0" fmla="*/ 25404 h 6643956"/>
              <a:gd name="connsiteX1" fmla="*/ 6015348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25404 h 6643956"/>
              <a:gd name="connsiteX0" fmla="*/ 0 w 8915642"/>
              <a:gd name="connsiteY0" fmla="*/ 1653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1653 h 6620205"/>
              <a:gd name="connsiteX0" fmla="*/ 0 w 8915642"/>
              <a:gd name="connsiteY0" fmla="*/ 96656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96656 h 6620205"/>
              <a:gd name="connsiteX0" fmla="*/ 0 w 8915642"/>
              <a:gd name="connsiteY0" fmla="*/ 0 h 6642302"/>
              <a:gd name="connsiteX1" fmla="*/ 6003473 w 8915642"/>
              <a:gd name="connsiteY1" fmla="*/ 22097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0 h 6642302"/>
              <a:gd name="connsiteX1" fmla="*/ 5932221 w 8915642"/>
              <a:gd name="connsiteY1" fmla="*/ 152725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1654 h 6643956"/>
              <a:gd name="connsiteX1" fmla="*/ 6003473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1654 h 6643956"/>
              <a:gd name="connsiteX0" fmla="*/ 0 w 6018062"/>
              <a:gd name="connsiteY0" fmla="*/ 1654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1654 h 6654178"/>
              <a:gd name="connsiteX0" fmla="*/ 0 w 6018062"/>
              <a:gd name="connsiteY0" fmla="*/ 203535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203535 h 6654178"/>
              <a:gd name="connsiteX0" fmla="*/ 0 w 6018062"/>
              <a:gd name="connsiteY0" fmla="*/ 1655 h 6452298"/>
              <a:gd name="connsiteX1" fmla="*/ 4055920 w 6018062"/>
              <a:gd name="connsiteY1" fmla="*/ 0 h 6452298"/>
              <a:gd name="connsiteX2" fmla="*/ 6018062 w 6018062"/>
              <a:gd name="connsiteY2" fmla="*/ 6452298 h 6452298"/>
              <a:gd name="connsiteX3" fmla="*/ 579722 w 6018062"/>
              <a:gd name="connsiteY3" fmla="*/ 6442076 h 6452298"/>
              <a:gd name="connsiteX4" fmla="*/ 0 w 6018062"/>
              <a:gd name="connsiteY4" fmla="*/ 5862354 h 6452298"/>
              <a:gd name="connsiteX5" fmla="*/ 0 w 6018062"/>
              <a:gd name="connsiteY5" fmla="*/ 1655 h 6452298"/>
              <a:gd name="connsiteX0" fmla="*/ 0 w 4055973"/>
              <a:gd name="connsiteY0" fmla="*/ 1655 h 6452298"/>
              <a:gd name="connsiteX1" fmla="*/ 4055920 w 4055973"/>
              <a:gd name="connsiteY1" fmla="*/ 0 h 6452298"/>
              <a:gd name="connsiteX2" fmla="*/ 4046758 w 4055973"/>
              <a:gd name="connsiteY2" fmla="*/ 6452298 h 6452298"/>
              <a:gd name="connsiteX3" fmla="*/ 579722 w 4055973"/>
              <a:gd name="connsiteY3" fmla="*/ 6442076 h 6452298"/>
              <a:gd name="connsiteX4" fmla="*/ 0 w 4055973"/>
              <a:gd name="connsiteY4" fmla="*/ 5862354 h 6452298"/>
              <a:gd name="connsiteX5" fmla="*/ 0 w 4055973"/>
              <a:gd name="connsiteY5" fmla="*/ 1655 h 6452298"/>
              <a:gd name="connsiteX0" fmla="*/ 0 w 4055973"/>
              <a:gd name="connsiteY0" fmla="*/ 0 h 6652523"/>
              <a:gd name="connsiteX1" fmla="*/ 4055920 w 4055973"/>
              <a:gd name="connsiteY1" fmla="*/ 200225 h 6652523"/>
              <a:gd name="connsiteX2" fmla="*/ 4046758 w 4055973"/>
              <a:gd name="connsiteY2" fmla="*/ 6652523 h 6652523"/>
              <a:gd name="connsiteX3" fmla="*/ 579722 w 4055973"/>
              <a:gd name="connsiteY3" fmla="*/ 6642301 h 6652523"/>
              <a:gd name="connsiteX4" fmla="*/ 0 w 4055973"/>
              <a:gd name="connsiteY4" fmla="*/ 6062579 h 6652523"/>
              <a:gd name="connsiteX5" fmla="*/ 0 w 4055973"/>
              <a:gd name="connsiteY5" fmla="*/ 0 h 6652523"/>
              <a:gd name="connsiteX0" fmla="*/ 0 w 4046758"/>
              <a:gd name="connsiteY0" fmla="*/ 0 h 6652523"/>
              <a:gd name="connsiteX1" fmla="*/ 4044045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1655 h 6654178"/>
              <a:gd name="connsiteX1" fmla="*/ 3082144 w 4046758"/>
              <a:gd name="connsiteY1" fmla="*/ 0 h 6654178"/>
              <a:gd name="connsiteX2" fmla="*/ 4046758 w 4046758"/>
              <a:gd name="connsiteY2" fmla="*/ 6654178 h 6654178"/>
              <a:gd name="connsiteX3" fmla="*/ 579722 w 4046758"/>
              <a:gd name="connsiteY3" fmla="*/ 6643956 h 6654178"/>
              <a:gd name="connsiteX4" fmla="*/ 0 w 4046758"/>
              <a:gd name="connsiteY4" fmla="*/ 6064234 h 6654178"/>
              <a:gd name="connsiteX5" fmla="*/ 0 w 4046758"/>
              <a:gd name="connsiteY5" fmla="*/ 1655 h 6654178"/>
              <a:gd name="connsiteX0" fmla="*/ 0 w 4046758"/>
              <a:gd name="connsiteY0" fmla="*/ 0 h 6652523"/>
              <a:gd name="connsiteX1" fmla="*/ 2975266 w 4046758"/>
              <a:gd name="connsiteY1" fmla="*/ 93348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70268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82144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3082197"/>
              <a:gd name="connsiteY0" fmla="*/ 0 h 6652523"/>
              <a:gd name="connsiteX1" fmla="*/ 3082144 w 3082197"/>
              <a:gd name="connsiteY1" fmla="*/ 10220 h 6652523"/>
              <a:gd name="connsiteX2" fmla="*/ 3072982 w 3082197"/>
              <a:gd name="connsiteY2" fmla="*/ 6652523 h 6652523"/>
              <a:gd name="connsiteX3" fmla="*/ 579722 w 3082197"/>
              <a:gd name="connsiteY3" fmla="*/ 6642301 h 6652523"/>
              <a:gd name="connsiteX4" fmla="*/ 0 w 3082197"/>
              <a:gd name="connsiteY4" fmla="*/ 6062579 h 6652523"/>
              <a:gd name="connsiteX5" fmla="*/ 0 w 3082197"/>
              <a:gd name="connsiteY5" fmla="*/ 0 h 6652523"/>
              <a:gd name="connsiteX0" fmla="*/ 0 w 3072982"/>
              <a:gd name="connsiteY0" fmla="*/ 0 h 6652523"/>
              <a:gd name="connsiteX1" fmla="*/ 3010892 w 3072982"/>
              <a:gd name="connsiteY1" fmla="*/ 164599 h 6652523"/>
              <a:gd name="connsiteX2" fmla="*/ 3072982 w 3072982"/>
              <a:gd name="connsiteY2" fmla="*/ 6652523 h 6652523"/>
              <a:gd name="connsiteX3" fmla="*/ 579722 w 3072982"/>
              <a:gd name="connsiteY3" fmla="*/ 6642301 h 6652523"/>
              <a:gd name="connsiteX4" fmla="*/ 0 w 3072982"/>
              <a:gd name="connsiteY4" fmla="*/ 6062579 h 6652523"/>
              <a:gd name="connsiteX5" fmla="*/ 0 w 3072982"/>
              <a:gd name="connsiteY5" fmla="*/ 0 h 6652523"/>
              <a:gd name="connsiteX0" fmla="*/ 0 w 3082197"/>
              <a:gd name="connsiteY0" fmla="*/ 1656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656 h 6654179"/>
              <a:gd name="connsiteX0" fmla="*/ 0 w 3082197"/>
              <a:gd name="connsiteY0" fmla="*/ 1316107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316107 h 6654179"/>
              <a:gd name="connsiteX0" fmla="*/ 0 w 3082197"/>
              <a:gd name="connsiteY0" fmla="*/ 1657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1657 h 5339729"/>
              <a:gd name="connsiteX0" fmla="*/ 0 w 3082197"/>
              <a:gd name="connsiteY0" fmla="*/ 2202416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2202416 h 5339729"/>
              <a:gd name="connsiteX0" fmla="*/ 0 w 3082197"/>
              <a:gd name="connsiteY0" fmla="*/ 1656 h 3138969"/>
              <a:gd name="connsiteX1" fmla="*/ 3082144 w 3082197"/>
              <a:gd name="connsiteY1" fmla="*/ 0 h 3138969"/>
              <a:gd name="connsiteX2" fmla="*/ 3072982 w 3082197"/>
              <a:gd name="connsiteY2" fmla="*/ 3138969 h 3138969"/>
              <a:gd name="connsiteX3" fmla="*/ 579722 w 3082197"/>
              <a:gd name="connsiteY3" fmla="*/ 3128747 h 3138969"/>
              <a:gd name="connsiteX4" fmla="*/ 0 w 3082197"/>
              <a:gd name="connsiteY4" fmla="*/ 2549025 h 3138969"/>
              <a:gd name="connsiteX5" fmla="*/ 0 w 3082197"/>
              <a:gd name="connsiteY5" fmla="*/ 1656 h 3138969"/>
              <a:gd name="connsiteX0" fmla="*/ 0 w 3082145"/>
              <a:gd name="connsiteY0" fmla="*/ 1656 h 3150544"/>
              <a:gd name="connsiteX1" fmla="*/ 3082144 w 3082145"/>
              <a:gd name="connsiteY1" fmla="*/ 0 h 3150544"/>
              <a:gd name="connsiteX2" fmla="*/ 2772041 w 3082145"/>
              <a:gd name="connsiteY2" fmla="*/ 3150544 h 3150544"/>
              <a:gd name="connsiteX3" fmla="*/ 579722 w 3082145"/>
              <a:gd name="connsiteY3" fmla="*/ 3128747 h 3150544"/>
              <a:gd name="connsiteX4" fmla="*/ 0 w 3082145"/>
              <a:gd name="connsiteY4" fmla="*/ 2549025 h 3150544"/>
              <a:gd name="connsiteX5" fmla="*/ 0 w 3082145"/>
              <a:gd name="connsiteY5" fmla="*/ 1656 h 3150544"/>
              <a:gd name="connsiteX0" fmla="*/ 0 w 2772041"/>
              <a:gd name="connsiteY0" fmla="*/ 1656 h 3150544"/>
              <a:gd name="connsiteX1" fmla="*/ 2769627 w 2772041"/>
              <a:gd name="connsiteY1" fmla="*/ 0 h 3150544"/>
              <a:gd name="connsiteX2" fmla="*/ 2772041 w 2772041"/>
              <a:gd name="connsiteY2" fmla="*/ 3150544 h 3150544"/>
              <a:gd name="connsiteX3" fmla="*/ 579722 w 2772041"/>
              <a:gd name="connsiteY3" fmla="*/ 3128747 h 3150544"/>
              <a:gd name="connsiteX4" fmla="*/ 0 w 2772041"/>
              <a:gd name="connsiteY4" fmla="*/ 2549025 h 3150544"/>
              <a:gd name="connsiteX5" fmla="*/ 0 w 2772041"/>
              <a:gd name="connsiteY5" fmla="*/ 1656 h 3150544"/>
              <a:gd name="connsiteX0" fmla="*/ 0 w 2772041"/>
              <a:gd name="connsiteY0" fmla="*/ 1656 h 3138969"/>
              <a:gd name="connsiteX1" fmla="*/ 2769627 w 2772041"/>
              <a:gd name="connsiteY1" fmla="*/ 0 h 3138969"/>
              <a:gd name="connsiteX2" fmla="*/ 2772041 w 2772041"/>
              <a:gd name="connsiteY2" fmla="*/ 3138969 h 3138969"/>
              <a:gd name="connsiteX3" fmla="*/ 579722 w 2772041"/>
              <a:gd name="connsiteY3" fmla="*/ 3128747 h 3138969"/>
              <a:gd name="connsiteX4" fmla="*/ 0 w 2772041"/>
              <a:gd name="connsiteY4" fmla="*/ 2549025 h 3138969"/>
              <a:gd name="connsiteX5" fmla="*/ 0 w 2772041"/>
              <a:gd name="connsiteY5" fmla="*/ 1656 h 31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Picture/Text Block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A8F528A-C9DE-0B46-881A-43E0F9B6F6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44494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18553"/>
              <a:gd name="connsiteX1" fmla="*/ 8912928 w 8915642"/>
              <a:gd name="connsiteY1" fmla="*/ 176478 h 6618553"/>
              <a:gd name="connsiteX2" fmla="*/ 8915642 w 8915642"/>
              <a:gd name="connsiteY2" fmla="*/ 6616899 h 6618553"/>
              <a:gd name="connsiteX3" fmla="*/ 579722 w 8915642"/>
              <a:gd name="connsiteY3" fmla="*/ 6618553 h 6618553"/>
              <a:gd name="connsiteX4" fmla="*/ 0 w 8915642"/>
              <a:gd name="connsiteY4" fmla="*/ 6038831 h 6618553"/>
              <a:gd name="connsiteX5" fmla="*/ 0 w 8915642"/>
              <a:gd name="connsiteY5" fmla="*/ 1 h 6618553"/>
              <a:gd name="connsiteX0" fmla="*/ 0 w 8915642"/>
              <a:gd name="connsiteY0" fmla="*/ 25404 h 6643956"/>
              <a:gd name="connsiteX1" fmla="*/ 6015348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25404 h 6643956"/>
              <a:gd name="connsiteX0" fmla="*/ 0 w 8915642"/>
              <a:gd name="connsiteY0" fmla="*/ 1653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1653 h 6620205"/>
              <a:gd name="connsiteX0" fmla="*/ 0 w 8915642"/>
              <a:gd name="connsiteY0" fmla="*/ 96656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96656 h 6620205"/>
              <a:gd name="connsiteX0" fmla="*/ 0 w 8915642"/>
              <a:gd name="connsiteY0" fmla="*/ 0 h 6642302"/>
              <a:gd name="connsiteX1" fmla="*/ 6003473 w 8915642"/>
              <a:gd name="connsiteY1" fmla="*/ 22097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0 h 6642302"/>
              <a:gd name="connsiteX1" fmla="*/ 5932221 w 8915642"/>
              <a:gd name="connsiteY1" fmla="*/ 152725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1654 h 6643956"/>
              <a:gd name="connsiteX1" fmla="*/ 6003473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1654 h 6643956"/>
              <a:gd name="connsiteX0" fmla="*/ 0 w 6018062"/>
              <a:gd name="connsiteY0" fmla="*/ 1654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1654 h 6654178"/>
              <a:gd name="connsiteX0" fmla="*/ 0 w 6018062"/>
              <a:gd name="connsiteY0" fmla="*/ 203535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203535 h 6654178"/>
              <a:gd name="connsiteX0" fmla="*/ 0 w 6018062"/>
              <a:gd name="connsiteY0" fmla="*/ 1655 h 6452298"/>
              <a:gd name="connsiteX1" fmla="*/ 4055920 w 6018062"/>
              <a:gd name="connsiteY1" fmla="*/ 0 h 6452298"/>
              <a:gd name="connsiteX2" fmla="*/ 6018062 w 6018062"/>
              <a:gd name="connsiteY2" fmla="*/ 6452298 h 6452298"/>
              <a:gd name="connsiteX3" fmla="*/ 579722 w 6018062"/>
              <a:gd name="connsiteY3" fmla="*/ 6442076 h 6452298"/>
              <a:gd name="connsiteX4" fmla="*/ 0 w 6018062"/>
              <a:gd name="connsiteY4" fmla="*/ 5862354 h 6452298"/>
              <a:gd name="connsiteX5" fmla="*/ 0 w 6018062"/>
              <a:gd name="connsiteY5" fmla="*/ 1655 h 6452298"/>
              <a:gd name="connsiteX0" fmla="*/ 0 w 4055973"/>
              <a:gd name="connsiteY0" fmla="*/ 1655 h 6452298"/>
              <a:gd name="connsiteX1" fmla="*/ 4055920 w 4055973"/>
              <a:gd name="connsiteY1" fmla="*/ 0 h 6452298"/>
              <a:gd name="connsiteX2" fmla="*/ 4046758 w 4055973"/>
              <a:gd name="connsiteY2" fmla="*/ 6452298 h 6452298"/>
              <a:gd name="connsiteX3" fmla="*/ 579722 w 4055973"/>
              <a:gd name="connsiteY3" fmla="*/ 6442076 h 6452298"/>
              <a:gd name="connsiteX4" fmla="*/ 0 w 4055973"/>
              <a:gd name="connsiteY4" fmla="*/ 5862354 h 6452298"/>
              <a:gd name="connsiteX5" fmla="*/ 0 w 4055973"/>
              <a:gd name="connsiteY5" fmla="*/ 1655 h 6452298"/>
              <a:gd name="connsiteX0" fmla="*/ 0 w 4055973"/>
              <a:gd name="connsiteY0" fmla="*/ 0 h 6652523"/>
              <a:gd name="connsiteX1" fmla="*/ 4055920 w 4055973"/>
              <a:gd name="connsiteY1" fmla="*/ 200225 h 6652523"/>
              <a:gd name="connsiteX2" fmla="*/ 4046758 w 4055973"/>
              <a:gd name="connsiteY2" fmla="*/ 6652523 h 6652523"/>
              <a:gd name="connsiteX3" fmla="*/ 579722 w 4055973"/>
              <a:gd name="connsiteY3" fmla="*/ 6642301 h 6652523"/>
              <a:gd name="connsiteX4" fmla="*/ 0 w 4055973"/>
              <a:gd name="connsiteY4" fmla="*/ 6062579 h 6652523"/>
              <a:gd name="connsiteX5" fmla="*/ 0 w 4055973"/>
              <a:gd name="connsiteY5" fmla="*/ 0 h 6652523"/>
              <a:gd name="connsiteX0" fmla="*/ 0 w 4046758"/>
              <a:gd name="connsiteY0" fmla="*/ 0 h 6652523"/>
              <a:gd name="connsiteX1" fmla="*/ 4044045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1655 h 6654178"/>
              <a:gd name="connsiteX1" fmla="*/ 3082144 w 4046758"/>
              <a:gd name="connsiteY1" fmla="*/ 0 h 6654178"/>
              <a:gd name="connsiteX2" fmla="*/ 4046758 w 4046758"/>
              <a:gd name="connsiteY2" fmla="*/ 6654178 h 6654178"/>
              <a:gd name="connsiteX3" fmla="*/ 579722 w 4046758"/>
              <a:gd name="connsiteY3" fmla="*/ 6643956 h 6654178"/>
              <a:gd name="connsiteX4" fmla="*/ 0 w 4046758"/>
              <a:gd name="connsiteY4" fmla="*/ 6064234 h 6654178"/>
              <a:gd name="connsiteX5" fmla="*/ 0 w 4046758"/>
              <a:gd name="connsiteY5" fmla="*/ 1655 h 6654178"/>
              <a:gd name="connsiteX0" fmla="*/ 0 w 4046758"/>
              <a:gd name="connsiteY0" fmla="*/ 0 h 6652523"/>
              <a:gd name="connsiteX1" fmla="*/ 2975266 w 4046758"/>
              <a:gd name="connsiteY1" fmla="*/ 93348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70268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82144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3082197"/>
              <a:gd name="connsiteY0" fmla="*/ 0 h 6652523"/>
              <a:gd name="connsiteX1" fmla="*/ 3082144 w 3082197"/>
              <a:gd name="connsiteY1" fmla="*/ 10220 h 6652523"/>
              <a:gd name="connsiteX2" fmla="*/ 3072982 w 3082197"/>
              <a:gd name="connsiteY2" fmla="*/ 6652523 h 6652523"/>
              <a:gd name="connsiteX3" fmla="*/ 579722 w 3082197"/>
              <a:gd name="connsiteY3" fmla="*/ 6642301 h 6652523"/>
              <a:gd name="connsiteX4" fmla="*/ 0 w 3082197"/>
              <a:gd name="connsiteY4" fmla="*/ 6062579 h 6652523"/>
              <a:gd name="connsiteX5" fmla="*/ 0 w 3082197"/>
              <a:gd name="connsiteY5" fmla="*/ 0 h 6652523"/>
              <a:gd name="connsiteX0" fmla="*/ 0 w 3072982"/>
              <a:gd name="connsiteY0" fmla="*/ 0 h 6652523"/>
              <a:gd name="connsiteX1" fmla="*/ 3010892 w 3072982"/>
              <a:gd name="connsiteY1" fmla="*/ 164599 h 6652523"/>
              <a:gd name="connsiteX2" fmla="*/ 3072982 w 3072982"/>
              <a:gd name="connsiteY2" fmla="*/ 6652523 h 6652523"/>
              <a:gd name="connsiteX3" fmla="*/ 579722 w 3072982"/>
              <a:gd name="connsiteY3" fmla="*/ 6642301 h 6652523"/>
              <a:gd name="connsiteX4" fmla="*/ 0 w 3072982"/>
              <a:gd name="connsiteY4" fmla="*/ 6062579 h 6652523"/>
              <a:gd name="connsiteX5" fmla="*/ 0 w 3072982"/>
              <a:gd name="connsiteY5" fmla="*/ 0 h 6652523"/>
              <a:gd name="connsiteX0" fmla="*/ 0 w 3082197"/>
              <a:gd name="connsiteY0" fmla="*/ 1656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656 h 6654179"/>
              <a:gd name="connsiteX0" fmla="*/ 0 w 3082197"/>
              <a:gd name="connsiteY0" fmla="*/ 1316107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316107 h 6654179"/>
              <a:gd name="connsiteX0" fmla="*/ 0 w 3082197"/>
              <a:gd name="connsiteY0" fmla="*/ 1657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1657 h 5339729"/>
              <a:gd name="connsiteX0" fmla="*/ 0 w 3082197"/>
              <a:gd name="connsiteY0" fmla="*/ 2202416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2202416 h 5339729"/>
              <a:gd name="connsiteX0" fmla="*/ 0 w 3082197"/>
              <a:gd name="connsiteY0" fmla="*/ 1656 h 3138969"/>
              <a:gd name="connsiteX1" fmla="*/ 3082144 w 3082197"/>
              <a:gd name="connsiteY1" fmla="*/ 0 h 3138969"/>
              <a:gd name="connsiteX2" fmla="*/ 3072982 w 3082197"/>
              <a:gd name="connsiteY2" fmla="*/ 3138969 h 3138969"/>
              <a:gd name="connsiteX3" fmla="*/ 579722 w 3082197"/>
              <a:gd name="connsiteY3" fmla="*/ 3128747 h 3138969"/>
              <a:gd name="connsiteX4" fmla="*/ 0 w 3082197"/>
              <a:gd name="connsiteY4" fmla="*/ 2549025 h 3138969"/>
              <a:gd name="connsiteX5" fmla="*/ 0 w 3082197"/>
              <a:gd name="connsiteY5" fmla="*/ 1656 h 3138969"/>
              <a:gd name="connsiteX0" fmla="*/ 0 w 3082145"/>
              <a:gd name="connsiteY0" fmla="*/ 1656 h 3150544"/>
              <a:gd name="connsiteX1" fmla="*/ 3082144 w 3082145"/>
              <a:gd name="connsiteY1" fmla="*/ 0 h 3150544"/>
              <a:gd name="connsiteX2" fmla="*/ 2772041 w 3082145"/>
              <a:gd name="connsiteY2" fmla="*/ 3150544 h 3150544"/>
              <a:gd name="connsiteX3" fmla="*/ 579722 w 3082145"/>
              <a:gd name="connsiteY3" fmla="*/ 3128747 h 3150544"/>
              <a:gd name="connsiteX4" fmla="*/ 0 w 3082145"/>
              <a:gd name="connsiteY4" fmla="*/ 2549025 h 3150544"/>
              <a:gd name="connsiteX5" fmla="*/ 0 w 3082145"/>
              <a:gd name="connsiteY5" fmla="*/ 1656 h 3150544"/>
              <a:gd name="connsiteX0" fmla="*/ 0 w 2772041"/>
              <a:gd name="connsiteY0" fmla="*/ 1656 h 3150544"/>
              <a:gd name="connsiteX1" fmla="*/ 2769627 w 2772041"/>
              <a:gd name="connsiteY1" fmla="*/ 0 h 3150544"/>
              <a:gd name="connsiteX2" fmla="*/ 2772041 w 2772041"/>
              <a:gd name="connsiteY2" fmla="*/ 3150544 h 3150544"/>
              <a:gd name="connsiteX3" fmla="*/ 579722 w 2772041"/>
              <a:gd name="connsiteY3" fmla="*/ 3128747 h 3150544"/>
              <a:gd name="connsiteX4" fmla="*/ 0 w 2772041"/>
              <a:gd name="connsiteY4" fmla="*/ 2549025 h 3150544"/>
              <a:gd name="connsiteX5" fmla="*/ 0 w 2772041"/>
              <a:gd name="connsiteY5" fmla="*/ 1656 h 3150544"/>
              <a:gd name="connsiteX0" fmla="*/ 0 w 2772041"/>
              <a:gd name="connsiteY0" fmla="*/ 1656 h 3138969"/>
              <a:gd name="connsiteX1" fmla="*/ 2769627 w 2772041"/>
              <a:gd name="connsiteY1" fmla="*/ 0 h 3138969"/>
              <a:gd name="connsiteX2" fmla="*/ 2772041 w 2772041"/>
              <a:gd name="connsiteY2" fmla="*/ 3138969 h 3138969"/>
              <a:gd name="connsiteX3" fmla="*/ 579722 w 2772041"/>
              <a:gd name="connsiteY3" fmla="*/ 3128747 h 3138969"/>
              <a:gd name="connsiteX4" fmla="*/ 0 w 2772041"/>
              <a:gd name="connsiteY4" fmla="*/ 2549025 h 3138969"/>
              <a:gd name="connsiteX5" fmla="*/ 0 w 2772041"/>
              <a:gd name="connsiteY5" fmla="*/ 1656 h 31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Picture/Text Block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E01CF285-75D7-154A-ACF2-9393FB0B38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7615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18553"/>
              <a:gd name="connsiteX1" fmla="*/ 8912928 w 8915642"/>
              <a:gd name="connsiteY1" fmla="*/ 176478 h 6618553"/>
              <a:gd name="connsiteX2" fmla="*/ 8915642 w 8915642"/>
              <a:gd name="connsiteY2" fmla="*/ 6616899 h 6618553"/>
              <a:gd name="connsiteX3" fmla="*/ 579722 w 8915642"/>
              <a:gd name="connsiteY3" fmla="*/ 6618553 h 6618553"/>
              <a:gd name="connsiteX4" fmla="*/ 0 w 8915642"/>
              <a:gd name="connsiteY4" fmla="*/ 6038831 h 6618553"/>
              <a:gd name="connsiteX5" fmla="*/ 0 w 8915642"/>
              <a:gd name="connsiteY5" fmla="*/ 1 h 6618553"/>
              <a:gd name="connsiteX0" fmla="*/ 0 w 8915642"/>
              <a:gd name="connsiteY0" fmla="*/ 25404 h 6643956"/>
              <a:gd name="connsiteX1" fmla="*/ 6015348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25404 h 6643956"/>
              <a:gd name="connsiteX0" fmla="*/ 0 w 8915642"/>
              <a:gd name="connsiteY0" fmla="*/ 1653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1653 h 6620205"/>
              <a:gd name="connsiteX0" fmla="*/ 0 w 8915642"/>
              <a:gd name="connsiteY0" fmla="*/ 96656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96656 h 6620205"/>
              <a:gd name="connsiteX0" fmla="*/ 0 w 8915642"/>
              <a:gd name="connsiteY0" fmla="*/ 0 h 6642302"/>
              <a:gd name="connsiteX1" fmla="*/ 6003473 w 8915642"/>
              <a:gd name="connsiteY1" fmla="*/ 22097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0 h 6642302"/>
              <a:gd name="connsiteX1" fmla="*/ 5932221 w 8915642"/>
              <a:gd name="connsiteY1" fmla="*/ 152725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1654 h 6643956"/>
              <a:gd name="connsiteX1" fmla="*/ 6003473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1654 h 6643956"/>
              <a:gd name="connsiteX0" fmla="*/ 0 w 6018062"/>
              <a:gd name="connsiteY0" fmla="*/ 1654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1654 h 6654178"/>
              <a:gd name="connsiteX0" fmla="*/ 0 w 6018062"/>
              <a:gd name="connsiteY0" fmla="*/ 203535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203535 h 6654178"/>
              <a:gd name="connsiteX0" fmla="*/ 0 w 6018062"/>
              <a:gd name="connsiteY0" fmla="*/ 1655 h 6452298"/>
              <a:gd name="connsiteX1" fmla="*/ 4055920 w 6018062"/>
              <a:gd name="connsiteY1" fmla="*/ 0 h 6452298"/>
              <a:gd name="connsiteX2" fmla="*/ 6018062 w 6018062"/>
              <a:gd name="connsiteY2" fmla="*/ 6452298 h 6452298"/>
              <a:gd name="connsiteX3" fmla="*/ 579722 w 6018062"/>
              <a:gd name="connsiteY3" fmla="*/ 6442076 h 6452298"/>
              <a:gd name="connsiteX4" fmla="*/ 0 w 6018062"/>
              <a:gd name="connsiteY4" fmla="*/ 5862354 h 6452298"/>
              <a:gd name="connsiteX5" fmla="*/ 0 w 6018062"/>
              <a:gd name="connsiteY5" fmla="*/ 1655 h 6452298"/>
              <a:gd name="connsiteX0" fmla="*/ 0 w 4055973"/>
              <a:gd name="connsiteY0" fmla="*/ 1655 h 6452298"/>
              <a:gd name="connsiteX1" fmla="*/ 4055920 w 4055973"/>
              <a:gd name="connsiteY1" fmla="*/ 0 h 6452298"/>
              <a:gd name="connsiteX2" fmla="*/ 4046758 w 4055973"/>
              <a:gd name="connsiteY2" fmla="*/ 6452298 h 6452298"/>
              <a:gd name="connsiteX3" fmla="*/ 579722 w 4055973"/>
              <a:gd name="connsiteY3" fmla="*/ 6442076 h 6452298"/>
              <a:gd name="connsiteX4" fmla="*/ 0 w 4055973"/>
              <a:gd name="connsiteY4" fmla="*/ 5862354 h 6452298"/>
              <a:gd name="connsiteX5" fmla="*/ 0 w 4055973"/>
              <a:gd name="connsiteY5" fmla="*/ 1655 h 6452298"/>
              <a:gd name="connsiteX0" fmla="*/ 0 w 4055973"/>
              <a:gd name="connsiteY0" fmla="*/ 0 h 6652523"/>
              <a:gd name="connsiteX1" fmla="*/ 4055920 w 4055973"/>
              <a:gd name="connsiteY1" fmla="*/ 200225 h 6652523"/>
              <a:gd name="connsiteX2" fmla="*/ 4046758 w 4055973"/>
              <a:gd name="connsiteY2" fmla="*/ 6652523 h 6652523"/>
              <a:gd name="connsiteX3" fmla="*/ 579722 w 4055973"/>
              <a:gd name="connsiteY3" fmla="*/ 6642301 h 6652523"/>
              <a:gd name="connsiteX4" fmla="*/ 0 w 4055973"/>
              <a:gd name="connsiteY4" fmla="*/ 6062579 h 6652523"/>
              <a:gd name="connsiteX5" fmla="*/ 0 w 4055973"/>
              <a:gd name="connsiteY5" fmla="*/ 0 h 6652523"/>
              <a:gd name="connsiteX0" fmla="*/ 0 w 4046758"/>
              <a:gd name="connsiteY0" fmla="*/ 0 h 6652523"/>
              <a:gd name="connsiteX1" fmla="*/ 4044045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1655 h 6654178"/>
              <a:gd name="connsiteX1" fmla="*/ 3082144 w 4046758"/>
              <a:gd name="connsiteY1" fmla="*/ 0 h 6654178"/>
              <a:gd name="connsiteX2" fmla="*/ 4046758 w 4046758"/>
              <a:gd name="connsiteY2" fmla="*/ 6654178 h 6654178"/>
              <a:gd name="connsiteX3" fmla="*/ 579722 w 4046758"/>
              <a:gd name="connsiteY3" fmla="*/ 6643956 h 6654178"/>
              <a:gd name="connsiteX4" fmla="*/ 0 w 4046758"/>
              <a:gd name="connsiteY4" fmla="*/ 6064234 h 6654178"/>
              <a:gd name="connsiteX5" fmla="*/ 0 w 4046758"/>
              <a:gd name="connsiteY5" fmla="*/ 1655 h 6654178"/>
              <a:gd name="connsiteX0" fmla="*/ 0 w 4046758"/>
              <a:gd name="connsiteY0" fmla="*/ 0 h 6652523"/>
              <a:gd name="connsiteX1" fmla="*/ 2975266 w 4046758"/>
              <a:gd name="connsiteY1" fmla="*/ 93348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70268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82144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3082197"/>
              <a:gd name="connsiteY0" fmla="*/ 0 h 6652523"/>
              <a:gd name="connsiteX1" fmla="*/ 3082144 w 3082197"/>
              <a:gd name="connsiteY1" fmla="*/ 10220 h 6652523"/>
              <a:gd name="connsiteX2" fmla="*/ 3072982 w 3082197"/>
              <a:gd name="connsiteY2" fmla="*/ 6652523 h 6652523"/>
              <a:gd name="connsiteX3" fmla="*/ 579722 w 3082197"/>
              <a:gd name="connsiteY3" fmla="*/ 6642301 h 6652523"/>
              <a:gd name="connsiteX4" fmla="*/ 0 w 3082197"/>
              <a:gd name="connsiteY4" fmla="*/ 6062579 h 6652523"/>
              <a:gd name="connsiteX5" fmla="*/ 0 w 3082197"/>
              <a:gd name="connsiteY5" fmla="*/ 0 h 6652523"/>
              <a:gd name="connsiteX0" fmla="*/ 0 w 3072982"/>
              <a:gd name="connsiteY0" fmla="*/ 0 h 6652523"/>
              <a:gd name="connsiteX1" fmla="*/ 3010892 w 3072982"/>
              <a:gd name="connsiteY1" fmla="*/ 164599 h 6652523"/>
              <a:gd name="connsiteX2" fmla="*/ 3072982 w 3072982"/>
              <a:gd name="connsiteY2" fmla="*/ 6652523 h 6652523"/>
              <a:gd name="connsiteX3" fmla="*/ 579722 w 3072982"/>
              <a:gd name="connsiteY3" fmla="*/ 6642301 h 6652523"/>
              <a:gd name="connsiteX4" fmla="*/ 0 w 3072982"/>
              <a:gd name="connsiteY4" fmla="*/ 6062579 h 6652523"/>
              <a:gd name="connsiteX5" fmla="*/ 0 w 3072982"/>
              <a:gd name="connsiteY5" fmla="*/ 0 h 6652523"/>
              <a:gd name="connsiteX0" fmla="*/ 0 w 3082197"/>
              <a:gd name="connsiteY0" fmla="*/ 1656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656 h 6654179"/>
              <a:gd name="connsiteX0" fmla="*/ 0 w 3082197"/>
              <a:gd name="connsiteY0" fmla="*/ 1316107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316107 h 6654179"/>
              <a:gd name="connsiteX0" fmla="*/ 0 w 3082197"/>
              <a:gd name="connsiteY0" fmla="*/ 1657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1657 h 5339729"/>
              <a:gd name="connsiteX0" fmla="*/ 0 w 3082197"/>
              <a:gd name="connsiteY0" fmla="*/ 2202416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2202416 h 5339729"/>
              <a:gd name="connsiteX0" fmla="*/ 0 w 3082197"/>
              <a:gd name="connsiteY0" fmla="*/ 1656 h 3138969"/>
              <a:gd name="connsiteX1" fmla="*/ 3082144 w 3082197"/>
              <a:gd name="connsiteY1" fmla="*/ 0 h 3138969"/>
              <a:gd name="connsiteX2" fmla="*/ 3072982 w 3082197"/>
              <a:gd name="connsiteY2" fmla="*/ 3138969 h 3138969"/>
              <a:gd name="connsiteX3" fmla="*/ 579722 w 3082197"/>
              <a:gd name="connsiteY3" fmla="*/ 3128747 h 3138969"/>
              <a:gd name="connsiteX4" fmla="*/ 0 w 3082197"/>
              <a:gd name="connsiteY4" fmla="*/ 2549025 h 3138969"/>
              <a:gd name="connsiteX5" fmla="*/ 0 w 3082197"/>
              <a:gd name="connsiteY5" fmla="*/ 1656 h 3138969"/>
              <a:gd name="connsiteX0" fmla="*/ 0 w 3082145"/>
              <a:gd name="connsiteY0" fmla="*/ 1656 h 3150544"/>
              <a:gd name="connsiteX1" fmla="*/ 3082144 w 3082145"/>
              <a:gd name="connsiteY1" fmla="*/ 0 h 3150544"/>
              <a:gd name="connsiteX2" fmla="*/ 2772041 w 3082145"/>
              <a:gd name="connsiteY2" fmla="*/ 3150544 h 3150544"/>
              <a:gd name="connsiteX3" fmla="*/ 579722 w 3082145"/>
              <a:gd name="connsiteY3" fmla="*/ 3128747 h 3150544"/>
              <a:gd name="connsiteX4" fmla="*/ 0 w 3082145"/>
              <a:gd name="connsiteY4" fmla="*/ 2549025 h 3150544"/>
              <a:gd name="connsiteX5" fmla="*/ 0 w 3082145"/>
              <a:gd name="connsiteY5" fmla="*/ 1656 h 3150544"/>
              <a:gd name="connsiteX0" fmla="*/ 0 w 2772041"/>
              <a:gd name="connsiteY0" fmla="*/ 1656 h 3150544"/>
              <a:gd name="connsiteX1" fmla="*/ 2769627 w 2772041"/>
              <a:gd name="connsiteY1" fmla="*/ 0 h 3150544"/>
              <a:gd name="connsiteX2" fmla="*/ 2772041 w 2772041"/>
              <a:gd name="connsiteY2" fmla="*/ 3150544 h 3150544"/>
              <a:gd name="connsiteX3" fmla="*/ 579722 w 2772041"/>
              <a:gd name="connsiteY3" fmla="*/ 3128747 h 3150544"/>
              <a:gd name="connsiteX4" fmla="*/ 0 w 2772041"/>
              <a:gd name="connsiteY4" fmla="*/ 2549025 h 3150544"/>
              <a:gd name="connsiteX5" fmla="*/ 0 w 2772041"/>
              <a:gd name="connsiteY5" fmla="*/ 1656 h 3150544"/>
              <a:gd name="connsiteX0" fmla="*/ 0 w 2772041"/>
              <a:gd name="connsiteY0" fmla="*/ 1656 h 3138969"/>
              <a:gd name="connsiteX1" fmla="*/ 2769627 w 2772041"/>
              <a:gd name="connsiteY1" fmla="*/ 0 h 3138969"/>
              <a:gd name="connsiteX2" fmla="*/ 2772041 w 2772041"/>
              <a:gd name="connsiteY2" fmla="*/ 3138969 h 3138969"/>
              <a:gd name="connsiteX3" fmla="*/ 579722 w 2772041"/>
              <a:gd name="connsiteY3" fmla="*/ 3128747 h 3138969"/>
              <a:gd name="connsiteX4" fmla="*/ 0 w 2772041"/>
              <a:gd name="connsiteY4" fmla="*/ 2549025 h 3138969"/>
              <a:gd name="connsiteX5" fmla="*/ 0 w 2772041"/>
              <a:gd name="connsiteY5" fmla="*/ 1656 h 31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Picture/Text Block</a:t>
            </a:r>
          </a:p>
          <a:p>
            <a:endParaRPr lang="en-US" dirty="0"/>
          </a:p>
          <a:p>
            <a:endParaRPr lang="en-JP" dirty="0"/>
          </a:p>
        </p:txBody>
      </p:sp>
      <p:pic>
        <p:nvPicPr>
          <p:cNvPr id="14" name="Picture 13" descr="Takeda">
            <a:extLst>
              <a:ext uri="{FF2B5EF4-FFF2-40B4-BE49-F238E27FC236}">
                <a16:creationId xmlns:a16="http://schemas.microsoft.com/office/drawing/2014/main" id="{47FD433F-488A-9D46-BDF0-87D0F082A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18" name="タイトル プレースホルダ 1">
            <a:extLst>
              <a:ext uri="{FF2B5EF4-FFF2-40B4-BE49-F238E27FC236}">
                <a16:creationId xmlns:a16="http://schemas.microsoft.com/office/drawing/2014/main" id="{4FBB8310-69E6-7C4E-A4B1-C022B6FEE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4EF39473-C435-3C4E-9C7B-048D52C3C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</a:t>
            </a:r>
            <a:endParaRPr lang="en-JP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EF9AE6-D84E-9F43-9506-6676EC51B210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8" name="スライド番号プレースホルダ 5">
            <a:extLst>
              <a:ext uri="{FF2B5EF4-FFF2-40B4-BE49-F238E27FC236}">
                <a16:creationId xmlns:a16="http://schemas.microsoft.com/office/drawing/2014/main" id="{F964ADE6-9B0D-EC45-959C-FEEA5CDDF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70D8562-3CE7-7044-9BB0-2068A81BF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9C450B-0755-7D4A-9672-E700D6F2E5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05B1BEB-AC9F-9643-A446-ABE1DDB961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199304248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6D4E593-FDCC-D14E-9C5E-5F309E415C2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09223" y="3076286"/>
            <a:ext cx="11571628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pic>
        <p:nvPicPr>
          <p:cNvPr id="11" name="Picture 10" descr="Takeda">
            <a:extLst>
              <a:ext uri="{FF2B5EF4-FFF2-40B4-BE49-F238E27FC236}">
                <a16:creationId xmlns:a16="http://schemas.microsoft.com/office/drawing/2014/main" id="{7EBA21A8-EE4B-6E4B-A794-3FEA5B159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12" name="タイトル プレースホルダ 1">
            <a:extLst>
              <a:ext uri="{FF2B5EF4-FFF2-40B4-BE49-F238E27FC236}">
                <a16:creationId xmlns:a16="http://schemas.microsoft.com/office/drawing/2014/main" id="{75E45CD2-2EBD-AE47-837E-9F752C565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2DC26CE8-1DEF-EE42-861C-B0406E8DC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6966D-3DF0-4D41-9D26-4860D147F807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3" name="スライド番号プレースホルダ 5">
            <a:extLst>
              <a:ext uri="{FF2B5EF4-FFF2-40B4-BE49-F238E27FC236}">
                <a16:creationId xmlns:a16="http://schemas.microsoft.com/office/drawing/2014/main" id="{600920FB-2D44-F645-865D-89FFECB09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7DE8F7E-1418-1C4C-A62B-2385714992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28A960D-6A45-6744-9BDB-7070B443CC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1493179-5EA4-604B-A9DF-BDA818F01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7499793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6D4E593-FDCC-D14E-9C5E-5F309E415C2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4227225" y="1093767"/>
            <a:ext cx="7653625" cy="5322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F65D74B-37DA-0D46-8B56-9B362C84E6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3751966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F5F6A26-5AAA-884F-A319-DE9881530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3751966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</a:t>
            </a:r>
          </a:p>
        </p:txBody>
      </p:sp>
      <p:pic>
        <p:nvPicPr>
          <p:cNvPr id="12" name="Picture 11" descr="Takeda">
            <a:extLst>
              <a:ext uri="{FF2B5EF4-FFF2-40B4-BE49-F238E27FC236}">
                <a16:creationId xmlns:a16="http://schemas.microsoft.com/office/drawing/2014/main" id="{5D7AA9CA-E651-9E48-B0F3-BDDA45B35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13" name="タイトル プレースホルダ 1">
            <a:extLst>
              <a:ext uri="{FF2B5EF4-FFF2-40B4-BE49-F238E27FC236}">
                <a16:creationId xmlns:a16="http://schemas.microsoft.com/office/drawing/2014/main" id="{2256F400-EDA8-7F44-BF13-278518497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7136781B-A49B-0A42-B748-01C379A12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C2B0AC-7801-6C42-BA03-0669DC118159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4" name="スライド番号プレースホルダ 5">
            <a:extLst>
              <a:ext uri="{FF2B5EF4-FFF2-40B4-BE49-F238E27FC236}">
                <a16:creationId xmlns:a16="http://schemas.microsoft.com/office/drawing/2014/main" id="{71FCF96E-3BB8-0745-B029-6B6BE4291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75659DC-941F-AA40-8336-C3B1BF32BA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5375A5A-6A84-7145-B49C-982F846194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3751965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F7E9041-544E-3547-AC30-65F55E91E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50" y="1093767"/>
            <a:ext cx="3751965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146847657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6D4E593-FDCC-D14E-9C5E-5F309E415C2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09223" y="3076286"/>
            <a:ext cx="570865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F1FC7466-185A-8B44-ABF0-5410C1127700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206170" y="3076286"/>
            <a:ext cx="570865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pic>
        <p:nvPicPr>
          <p:cNvPr id="10" name="Picture 9" descr="Takeda">
            <a:extLst>
              <a:ext uri="{FF2B5EF4-FFF2-40B4-BE49-F238E27FC236}">
                <a16:creationId xmlns:a16="http://schemas.microsoft.com/office/drawing/2014/main" id="{F183604A-2112-D443-8B35-2DFEE7121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12" name="タイトル プレースホルダ 1">
            <a:extLst>
              <a:ext uri="{FF2B5EF4-FFF2-40B4-BE49-F238E27FC236}">
                <a16:creationId xmlns:a16="http://schemas.microsoft.com/office/drawing/2014/main" id="{906CE02B-33D8-B048-A73D-781A3402C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C2587943-8F51-3542-B7BE-57817194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9FB0B-7616-F04F-9B4C-586869A82E96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2" name="スライド番号プレースホルダ 5">
            <a:extLst>
              <a:ext uri="{FF2B5EF4-FFF2-40B4-BE49-F238E27FC236}">
                <a16:creationId xmlns:a16="http://schemas.microsoft.com/office/drawing/2014/main" id="{8AFBB1AB-19B7-1347-93F8-D14235DD2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C168495-CA79-E440-A93B-B87B367483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F06E4B-A978-4E46-AE6C-67B54F7E34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603669" cy="1464957"/>
          </a:xfrm>
        </p:spPr>
        <p:txBody>
          <a:bodyPr tIns="0" rIns="0" bIns="0" numCol="2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FF373A1-4E48-6C48-A075-153436CF76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149" y="1093767"/>
            <a:ext cx="1160366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21709831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6D4E593-FDCC-D14E-9C5E-5F309E415C2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09224" y="3076286"/>
            <a:ext cx="375781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10" name="Chart Placeholder 7">
            <a:extLst>
              <a:ext uri="{FF2B5EF4-FFF2-40B4-BE49-F238E27FC236}">
                <a16:creationId xmlns:a16="http://schemas.microsoft.com/office/drawing/2014/main" id="{8D9BD23C-1777-C442-B4B0-BADF450483EA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4217095" y="3076286"/>
            <a:ext cx="375781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2D7D413C-2FF1-204A-83C6-B7426603B7C2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8123041" y="3076286"/>
            <a:ext cx="375781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pic>
        <p:nvPicPr>
          <p:cNvPr id="13" name="Picture 12" descr="Takeda">
            <a:extLst>
              <a:ext uri="{FF2B5EF4-FFF2-40B4-BE49-F238E27FC236}">
                <a16:creationId xmlns:a16="http://schemas.microsoft.com/office/drawing/2014/main" id="{0C4979BF-EBB2-214C-8087-7AC4B2163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2FFB1535-D35E-D242-B225-DDF1C53BB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47DB5E3C-7053-3645-A234-760F5ED12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C8CB7-67E9-8A46-B53F-F34ACE18BE87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5" name="スライド番号プレースホルダ 5">
            <a:extLst>
              <a:ext uri="{FF2B5EF4-FFF2-40B4-BE49-F238E27FC236}">
                <a16:creationId xmlns:a16="http://schemas.microsoft.com/office/drawing/2014/main" id="{5EB1023E-4E73-AD49-83B0-D7B458250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942DB0C-137A-4E4C-B926-77CEECC51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1171B1-AEC6-164D-8FE0-E0B9353A5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2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6C4AA1F-8B09-5544-9C70-388A6E2940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171978318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2B9CECE-7D8F-8C4A-AFC6-A963B1F05594}"/>
              </a:ext>
            </a:extLst>
          </p:cNvPr>
          <p:cNvSpPr/>
          <p:nvPr userDrawn="1"/>
        </p:nvSpPr>
        <p:spPr>
          <a:xfrm>
            <a:off x="0" y="61263"/>
            <a:ext cx="255181" cy="849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chemeClr val="accent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E79114-5B74-9547-8292-DAB8965D43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005" y="506"/>
            <a:ext cx="11459359" cy="3428494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64472"/>
              <a:gd name="connsiteY0" fmla="*/ 0 h 6630428"/>
              <a:gd name="connsiteX1" fmla="*/ 11864472 w 11864472"/>
              <a:gd name="connsiteY1" fmla="*/ 188353 h 6630428"/>
              <a:gd name="connsiteX2" fmla="*/ 11855613 w 11864472"/>
              <a:gd name="connsiteY2" fmla="*/ 6628774 h 6630428"/>
              <a:gd name="connsiteX3" fmla="*/ 579722 w 11864472"/>
              <a:gd name="connsiteY3" fmla="*/ 6630428 h 6630428"/>
              <a:gd name="connsiteX4" fmla="*/ 0 w 11864472"/>
              <a:gd name="connsiteY4" fmla="*/ 6050706 h 6630428"/>
              <a:gd name="connsiteX5" fmla="*/ 0 w 11864472"/>
              <a:gd name="connsiteY5" fmla="*/ 0 h 6630428"/>
              <a:gd name="connsiteX0" fmla="*/ 0 w 11864472"/>
              <a:gd name="connsiteY0" fmla="*/ 13527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527 h 6643955"/>
              <a:gd name="connsiteX0" fmla="*/ 0 w 11864472"/>
              <a:gd name="connsiteY0" fmla="*/ 1319813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19813 h 6643955"/>
              <a:gd name="connsiteX0" fmla="*/ 0 w 11864472"/>
              <a:gd name="connsiteY0" fmla="*/ 135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3527 h 5337669"/>
              <a:gd name="connsiteX0" fmla="*/ 0 w 11864472"/>
              <a:gd name="connsiteY0" fmla="*/ 1652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652 h 5337669"/>
              <a:gd name="connsiteX0" fmla="*/ 0 w 11864472"/>
              <a:gd name="connsiteY0" fmla="*/ 22019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2201927 h 5337669"/>
              <a:gd name="connsiteX0" fmla="*/ 0 w 11864472"/>
              <a:gd name="connsiteY0" fmla="*/ 1652 h 3137394"/>
              <a:gd name="connsiteX1" fmla="*/ 11864472 w 11864472"/>
              <a:gd name="connsiteY1" fmla="*/ 0 h 3137394"/>
              <a:gd name="connsiteX2" fmla="*/ 11855613 w 11864472"/>
              <a:gd name="connsiteY2" fmla="*/ 3135740 h 3137394"/>
              <a:gd name="connsiteX3" fmla="*/ 579722 w 11864472"/>
              <a:gd name="connsiteY3" fmla="*/ 3137394 h 3137394"/>
              <a:gd name="connsiteX4" fmla="*/ 0 w 11864472"/>
              <a:gd name="connsiteY4" fmla="*/ 2557672 h 3137394"/>
              <a:gd name="connsiteX5" fmla="*/ 0 w 11864472"/>
              <a:gd name="connsiteY5" fmla="*/ 1652 h 3137394"/>
              <a:gd name="connsiteX0" fmla="*/ 0 w 11864472"/>
              <a:gd name="connsiteY0" fmla="*/ 0 h 3420555"/>
              <a:gd name="connsiteX1" fmla="*/ 11864472 w 11864472"/>
              <a:gd name="connsiteY1" fmla="*/ 283161 h 3420555"/>
              <a:gd name="connsiteX2" fmla="*/ 11855613 w 11864472"/>
              <a:gd name="connsiteY2" fmla="*/ 3418901 h 3420555"/>
              <a:gd name="connsiteX3" fmla="*/ 579722 w 11864472"/>
              <a:gd name="connsiteY3" fmla="*/ 3420555 h 3420555"/>
              <a:gd name="connsiteX4" fmla="*/ 0 w 11864472"/>
              <a:gd name="connsiteY4" fmla="*/ 2840833 h 3420555"/>
              <a:gd name="connsiteX5" fmla="*/ 0 w 11864472"/>
              <a:gd name="connsiteY5" fmla="*/ 0 h 3420555"/>
              <a:gd name="connsiteX0" fmla="*/ 0 w 11864472"/>
              <a:gd name="connsiteY0" fmla="*/ 1652 h 3422207"/>
              <a:gd name="connsiteX1" fmla="*/ 11864472 w 11864472"/>
              <a:gd name="connsiteY1" fmla="*/ 0 h 3422207"/>
              <a:gd name="connsiteX2" fmla="*/ 11855613 w 11864472"/>
              <a:gd name="connsiteY2" fmla="*/ 3420553 h 3422207"/>
              <a:gd name="connsiteX3" fmla="*/ 579722 w 11864472"/>
              <a:gd name="connsiteY3" fmla="*/ 3422207 h 3422207"/>
              <a:gd name="connsiteX4" fmla="*/ 0 w 11864472"/>
              <a:gd name="connsiteY4" fmla="*/ 2842485 h 3422207"/>
              <a:gd name="connsiteX5" fmla="*/ 0 w 11864472"/>
              <a:gd name="connsiteY5" fmla="*/ 1652 h 3422207"/>
              <a:gd name="connsiteX0" fmla="*/ 0 w 11855613"/>
              <a:gd name="connsiteY0" fmla="*/ 0 h 3420555"/>
              <a:gd name="connsiteX1" fmla="*/ 11834492 w 11855613"/>
              <a:gd name="connsiteY1" fmla="*/ 58309 h 3420555"/>
              <a:gd name="connsiteX2" fmla="*/ 11855613 w 11855613"/>
              <a:gd name="connsiteY2" fmla="*/ 3418901 h 3420555"/>
              <a:gd name="connsiteX3" fmla="*/ 579722 w 11855613"/>
              <a:gd name="connsiteY3" fmla="*/ 3420555 h 3420555"/>
              <a:gd name="connsiteX4" fmla="*/ 0 w 11855613"/>
              <a:gd name="connsiteY4" fmla="*/ 2840833 h 3420555"/>
              <a:gd name="connsiteX5" fmla="*/ 0 w 11855613"/>
              <a:gd name="connsiteY5" fmla="*/ 0 h 3420555"/>
              <a:gd name="connsiteX0" fmla="*/ 0 w 11855613"/>
              <a:gd name="connsiteY0" fmla="*/ 1652 h 3362246"/>
              <a:gd name="connsiteX1" fmla="*/ 11834492 w 11855613"/>
              <a:gd name="connsiteY1" fmla="*/ 0 h 3362246"/>
              <a:gd name="connsiteX2" fmla="*/ 11855613 w 11855613"/>
              <a:gd name="connsiteY2" fmla="*/ 3360592 h 3362246"/>
              <a:gd name="connsiteX3" fmla="*/ 579722 w 11855613"/>
              <a:gd name="connsiteY3" fmla="*/ 3362246 h 3362246"/>
              <a:gd name="connsiteX4" fmla="*/ 0 w 11855613"/>
              <a:gd name="connsiteY4" fmla="*/ 2782524 h 3362246"/>
              <a:gd name="connsiteX5" fmla="*/ 0 w 11855613"/>
              <a:gd name="connsiteY5" fmla="*/ 1652 h 3362246"/>
              <a:gd name="connsiteX0" fmla="*/ 0 w 11864473"/>
              <a:gd name="connsiteY0" fmla="*/ 0 h 3360594"/>
              <a:gd name="connsiteX1" fmla="*/ 11864473 w 11864473"/>
              <a:gd name="connsiteY1" fmla="*/ 13338 h 3360594"/>
              <a:gd name="connsiteX2" fmla="*/ 11855613 w 11864473"/>
              <a:gd name="connsiteY2" fmla="*/ 3358940 h 3360594"/>
              <a:gd name="connsiteX3" fmla="*/ 579722 w 11864473"/>
              <a:gd name="connsiteY3" fmla="*/ 3360594 h 3360594"/>
              <a:gd name="connsiteX4" fmla="*/ 0 w 11864473"/>
              <a:gd name="connsiteY4" fmla="*/ 2780872 h 3360594"/>
              <a:gd name="connsiteX5" fmla="*/ 0 w 11864473"/>
              <a:gd name="connsiteY5" fmla="*/ 0 h 3360594"/>
              <a:gd name="connsiteX0" fmla="*/ 0 w 11864473"/>
              <a:gd name="connsiteY0" fmla="*/ 1652 h 3362246"/>
              <a:gd name="connsiteX1" fmla="*/ 11864473 w 11864473"/>
              <a:gd name="connsiteY1" fmla="*/ 0 h 3362246"/>
              <a:gd name="connsiteX2" fmla="*/ 11855613 w 11864473"/>
              <a:gd name="connsiteY2" fmla="*/ 3360592 h 3362246"/>
              <a:gd name="connsiteX3" fmla="*/ 579722 w 11864473"/>
              <a:gd name="connsiteY3" fmla="*/ 3362246 h 3362246"/>
              <a:gd name="connsiteX4" fmla="*/ 0 w 11864473"/>
              <a:gd name="connsiteY4" fmla="*/ 2782524 h 3362246"/>
              <a:gd name="connsiteX5" fmla="*/ 0 w 11864473"/>
              <a:gd name="connsiteY5" fmla="*/ 1652 h 3362246"/>
              <a:gd name="connsiteX0" fmla="*/ 0 w 11855629"/>
              <a:gd name="connsiteY0" fmla="*/ 1652 h 3362246"/>
              <a:gd name="connsiteX1" fmla="*/ 11459359 w 11855629"/>
              <a:gd name="connsiteY1" fmla="*/ 0 h 3362246"/>
              <a:gd name="connsiteX2" fmla="*/ 11855613 w 11855629"/>
              <a:gd name="connsiteY2" fmla="*/ 3360592 h 3362246"/>
              <a:gd name="connsiteX3" fmla="*/ 579722 w 11855629"/>
              <a:gd name="connsiteY3" fmla="*/ 3362246 h 3362246"/>
              <a:gd name="connsiteX4" fmla="*/ 0 w 11855629"/>
              <a:gd name="connsiteY4" fmla="*/ 2782524 h 3362246"/>
              <a:gd name="connsiteX5" fmla="*/ 0 w 11855629"/>
              <a:gd name="connsiteY5" fmla="*/ 1652 h 3362246"/>
              <a:gd name="connsiteX0" fmla="*/ 0 w 11459359"/>
              <a:gd name="connsiteY0" fmla="*/ 1652 h 3362246"/>
              <a:gd name="connsiteX1" fmla="*/ 11459359 w 11459359"/>
              <a:gd name="connsiteY1" fmla="*/ 0 h 3362246"/>
              <a:gd name="connsiteX2" fmla="*/ 11438924 w 11459359"/>
              <a:gd name="connsiteY2" fmla="*/ 3360592 h 3362246"/>
              <a:gd name="connsiteX3" fmla="*/ 579722 w 11459359"/>
              <a:gd name="connsiteY3" fmla="*/ 3362246 h 3362246"/>
              <a:gd name="connsiteX4" fmla="*/ 0 w 11459359"/>
              <a:gd name="connsiteY4" fmla="*/ 2782524 h 3362246"/>
              <a:gd name="connsiteX5" fmla="*/ 0 w 11459359"/>
              <a:gd name="connsiteY5" fmla="*/ 1652 h 33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9359" h="3362246">
                <a:moveTo>
                  <a:pt x="0" y="1652"/>
                </a:moveTo>
                <a:lnTo>
                  <a:pt x="11459359" y="0"/>
                </a:lnTo>
                <a:cubicBezTo>
                  <a:pt x="11456406" y="1115201"/>
                  <a:pt x="11441877" y="2245391"/>
                  <a:pt x="11438924" y="3360592"/>
                </a:cubicBezTo>
                <a:lnTo>
                  <a:pt x="579722" y="3362246"/>
                </a:lnTo>
                <a:cubicBezTo>
                  <a:pt x="259550" y="3362246"/>
                  <a:pt x="0" y="3102696"/>
                  <a:pt x="0" y="2782524"/>
                </a:cubicBezTo>
                <a:lnTo>
                  <a:pt x="0" y="1652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JP" dirty="0"/>
          </a:p>
        </p:txBody>
      </p:sp>
      <p:pic>
        <p:nvPicPr>
          <p:cNvPr id="18" name="Picture 17" descr="Takeda">
            <a:extLst>
              <a:ext uri="{FF2B5EF4-FFF2-40B4-BE49-F238E27FC236}">
                <a16:creationId xmlns:a16="http://schemas.microsoft.com/office/drawing/2014/main" id="{5F9376FC-2A9F-C644-AD88-C6E1B65B4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516" y="3362752"/>
            <a:ext cx="2251710" cy="124886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F5E8E0A-41D4-8346-9248-0B9AAC712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3956816"/>
            <a:ext cx="7699670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A63B8E-5554-A04E-B4C5-97ECEE58B6CC}"/>
              </a:ext>
            </a:extLst>
          </p:cNvPr>
          <p:cNvSpPr/>
          <p:nvPr userDrawn="1"/>
        </p:nvSpPr>
        <p:spPr>
          <a:xfrm>
            <a:off x="749005" y="3764031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637423-F180-3943-B758-C8CCFA816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921" y="6357944"/>
            <a:ext cx="1958578" cy="117462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7327E43-4F43-914D-BE65-DB0ADB5A5E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94728" y="5489711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A23AA60-6137-8841-B2ED-51B2F2E5C1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4728" y="5748725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B4FEAB2-22C6-3446-B4D2-5B610A729B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4728" y="6003212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085F378-E668-A648-B7B1-8C76C309ED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94728" y="5231190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8278645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2364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02383DA-65B3-044E-9E1B-2CC00A0B1C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4354731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6513" y="376180"/>
            <a:ext cx="6326533" cy="6108535"/>
          </a:xfrm>
          <a:custGeom>
            <a:avLst/>
            <a:gdLst>
              <a:gd name="connsiteX0" fmla="*/ 0 w 6462532"/>
              <a:gd name="connsiteY0" fmla="*/ 3052818 h 6105636"/>
              <a:gd name="connsiteX1" fmla="*/ 3052818 w 6462532"/>
              <a:gd name="connsiteY1" fmla="*/ 0 h 6105636"/>
              <a:gd name="connsiteX2" fmla="*/ 3409714 w 6462532"/>
              <a:gd name="connsiteY2" fmla="*/ 0 h 6105636"/>
              <a:gd name="connsiteX3" fmla="*/ 6462532 w 6462532"/>
              <a:gd name="connsiteY3" fmla="*/ 3052818 h 6105636"/>
              <a:gd name="connsiteX4" fmla="*/ 6462532 w 6462532"/>
              <a:gd name="connsiteY4" fmla="*/ 3052818 h 6105636"/>
              <a:gd name="connsiteX5" fmla="*/ 3409714 w 6462532"/>
              <a:gd name="connsiteY5" fmla="*/ 6105636 h 6105636"/>
              <a:gd name="connsiteX6" fmla="*/ 3052818 w 6462532"/>
              <a:gd name="connsiteY6" fmla="*/ 6105636 h 6105636"/>
              <a:gd name="connsiteX7" fmla="*/ 0 w 6462532"/>
              <a:gd name="connsiteY7" fmla="*/ 3052818 h 6105636"/>
              <a:gd name="connsiteX0" fmla="*/ 0 w 7309764"/>
              <a:gd name="connsiteY0" fmla="*/ 3052818 h 6105636"/>
              <a:gd name="connsiteX1" fmla="*/ 3052818 w 7309764"/>
              <a:gd name="connsiteY1" fmla="*/ 0 h 6105636"/>
              <a:gd name="connsiteX2" fmla="*/ 6592752 w 7309764"/>
              <a:gd name="connsiteY2" fmla="*/ 46298 h 6105636"/>
              <a:gd name="connsiteX3" fmla="*/ 6462532 w 7309764"/>
              <a:gd name="connsiteY3" fmla="*/ 3052818 h 6105636"/>
              <a:gd name="connsiteX4" fmla="*/ 6462532 w 7309764"/>
              <a:gd name="connsiteY4" fmla="*/ 3052818 h 6105636"/>
              <a:gd name="connsiteX5" fmla="*/ 3409714 w 7309764"/>
              <a:gd name="connsiteY5" fmla="*/ 6105636 h 6105636"/>
              <a:gd name="connsiteX6" fmla="*/ 3052818 w 7309764"/>
              <a:gd name="connsiteY6" fmla="*/ 6105636 h 6105636"/>
              <a:gd name="connsiteX7" fmla="*/ 0 w 7309764"/>
              <a:gd name="connsiteY7" fmla="*/ 3052818 h 6105636"/>
              <a:gd name="connsiteX0" fmla="*/ 0 w 7309764"/>
              <a:gd name="connsiteY0" fmla="*/ 3060215 h 6113033"/>
              <a:gd name="connsiteX1" fmla="*/ 3052818 w 7309764"/>
              <a:gd name="connsiteY1" fmla="*/ 7397 h 6113033"/>
              <a:gd name="connsiteX2" fmla="*/ 6592752 w 7309764"/>
              <a:gd name="connsiteY2" fmla="*/ 53695 h 6113033"/>
              <a:gd name="connsiteX3" fmla="*/ 6462532 w 7309764"/>
              <a:gd name="connsiteY3" fmla="*/ 3060215 h 6113033"/>
              <a:gd name="connsiteX4" fmla="*/ 6462532 w 7309764"/>
              <a:gd name="connsiteY4" fmla="*/ 3060215 h 6113033"/>
              <a:gd name="connsiteX5" fmla="*/ 3409714 w 7309764"/>
              <a:gd name="connsiteY5" fmla="*/ 6113033 h 6113033"/>
              <a:gd name="connsiteX6" fmla="*/ 3052818 w 7309764"/>
              <a:gd name="connsiteY6" fmla="*/ 6113033 h 6113033"/>
              <a:gd name="connsiteX7" fmla="*/ 0 w 7309764"/>
              <a:gd name="connsiteY7" fmla="*/ 3060215 h 6113033"/>
              <a:gd name="connsiteX0" fmla="*/ 0 w 7309764"/>
              <a:gd name="connsiteY0" fmla="*/ 3052818 h 6105636"/>
              <a:gd name="connsiteX1" fmla="*/ 3052818 w 7309764"/>
              <a:gd name="connsiteY1" fmla="*/ 0 h 6105636"/>
              <a:gd name="connsiteX2" fmla="*/ 6592752 w 7309764"/>
              <a:gd name="connsiteY2" fmla="*/ 46298 h 6105636"/>
              <a:gd name="connsiteX3" fmla="*/ 6462532 w 7309764"/>
              <a:gd name="connsiteY3" fmla="*/ 3052818 h 6105636"/>
              <a:gd name="connsiteX4" fmla="*/ 6462532 w 7309764"/>
              <a:gd name="connsiteY4" fmla="*/ 3052818 h 6105636"/>
              <a:gd name="connsiteX5" fmla="*/ 3409714 w 7309764"/>
              <a:gd name="connsiteY5" fmla="*/ 6105636 h 6105636"/>
              <a:gd name="connsiteX6" fmla="*/ 3052818 w 7309764"/>
              <a:gd name="connsiteY6" fmla="*/ 6105636 h 6105636"/>
              <a:gd name="connsiteX7" fmla="*/ 0 w 7309764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6750471"/>
              <a:gd name="connsiteY0" fmla="*/ 3052818 h 6105636"/>
              <a:gd name="connsiteX1" fmla="*/ 3052818 w 6750471"/>
              <a:gd name="connsiteY1" fmla="*/ 0 h 6105636"/>
              <a:gd name="connsiteX2" fmla="*/ 6395982 w 6750471"/>
              <a:gd name="connsiteY2" fmla="*/ 11574 h 6105636"/>
              <a:gd name="connsiteX3" fmla="*/ 6462532 w 6750471"/>
              <a:gd name="connsiteY3" fmla="*/ 3052818 h 6105636"/>
              <a:gd name="connsiteX4" fmla="*/ 6462532 w 6750471"/>
              <a:gd name="connsiteY4" fmla="*/ 3052818 h 6105636"/>
              <a:gd name="connsiteX5" fmla="*/ 3409714 w 6750471"/>
              <a:gd name="connsiteY5" fmla="*/ 6105636 h 6105636"/>
              <a:gd name="connsiteX6" fmla="*/ 3052818 w 6750471"/>
              <a:gd name="connsiteY6" fmla="*/ 6105636 h 6105636"/>
              <a:gd name="connsiteX7" fmla="*/ 0 w 6750471"/>
              <a:gd name="connsiteY7" fmla="*/ 3052818 h 6105636"/>
              <a:gd name="connsiteX0" fmla="*/ 0 w 6462532"/>
              <a:gd name="connsiteY0" fmla="*/ 3052818 h 6105636"/>
              <a:gd name="connsiteX1" fmla="*/ 3052818 w 6462532"/>
              <a:gd name="connsiteY1" fmla="*/ 0 h 6105636"/>
              <a:gd name="connsiteX2" fmla="*/ 6395982 w 6462532"/>
              <a:gd name="connsiteY2" fmla="*/ 11574 h 6105636"/>
              <a:gd name="connsiteX3" fmla="*/ 6462532 w 6462532"/>
              <a:gd name="connsiteY3" fmla="*/ 3052818 h 6105636"/>
              <a:gd name="connsiteX4" fmla="*/ 6462532 w 6462532"/>
              <a:gd name="connsiteY4" fmla="*/ 3052818 h 6105636"/>
              <a:gd name="connsiteX5" fmla="*/ 3409714 w 6462532"/>
              <a:gd name="connsiteY5" fmla="*/ 6105636 h 6105636"/>
              <a:gd name="connsiteX6" fmla="*/ 3052818 w 6462532"/>
              <a:gd name="connsiteY6" fmla="*/ 6105636 h 6105636"/>
              <a:gd name="connsiteX7" fmla="*/ 0 w 6462532"/>
              <a:gd name="connsiteY7" fmla="*/ 3052818 h 6105636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6462532 w 6477004"/>
              <a:gd name="connsiteY4" fmla="*/ 3052819 h 6105637"/>
              <a:gd name="connsiteX5" fmla="*/ 3409714 w 6477004"/>
              <a:gd name="connsiteY5" fmla="*/ 6105637 h 6105637"/>
              <a:gd name="connsiteX6" fmla="*/ 3052818 w 6477004"/>
              <a:gd name="connsiteY6" fmla="*/ 6105637 h 6105637"/>
              <a:gd name="connsiteX7" fmla="*/ 0 w 6477004"/>
              <a:gd name="connsiteY7" fmla="*/ 3052819 h 6105637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5756477 w 6477004"/>
              <a:gd name="connsiteY4" fmla="*/ 3018095 h 6105637"/>
              <a:gd name="connsiteX5" fmla="*/ 3409714 w 6477004"/>
              <a:gd name="connsiteY5" fmla="*/ 6105637 h 6105637"/>
              <a:gd name="connsiteX6" fmla="*/ 3052818 w 6477004"/>
              <a:gd name="connsiteY6" fmla="*/ 6105637 h 6105637"/>
              <a:gd name="connsiteX7" fmla="*/ 0 w 6477004"/>
              <a:gd name="connsiteY7" fmla="*/ 3052819 h 6105637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3409714 w 6477004"/>
              <a:gd name="connsiteY4" fmla="*/ 6105637 h 6105637"/>
              <a:gd name="connsiteX5" fmla="*/ 3052818 w 6477004"/>
              <a:gd name="connsiteY5" fmla="*/ 6105637 h 6105637"/>
              <a:gd name="connsiteX6" fmla="*/ 0 w 6477004"/>
              <a:gd name="connsiteY6" fmla="*/ 3052819 h 6105637"/>
              <a:gd name="connsiteX0" fmla="*/ 0 w 6477004"/>
              <a:gd name="connsiteY0" fmla="*/ 3052819 h 6108535"/>
              <a:gd name="connsiteX1" fmla="*/ 3052818 w 6477004"/>
              <a:gd name="connsiteY1" fmla="*/ 1 h 6108535"/>
              <a:gd name="connsiteX2" fmla="*/ 6477004 w 6477004"/>
              <a:gd name="connsiteY2" fmla="*/ 0 h 6108535"/>
              <a:gd name="connsiteX3" fmla="*/ 6462532 w 6477004"/>
              <a:gd name="connsiteY3" fmla="*/ 6108535 h 6108535"/>
              <a:gd name="connsiteX4" fmla="*/ 3409714 w 6477004"/>
              <a:gd name="connsiteY4" fmla="*/ 6105637 h 6108535"/>
              <a:gd name="connsiteX5" fmla="*/ 3052818 w 6477004"/>
              <a:gd name="connsiteY5" fmla="*/ 6105637 h 6108535"/>
              <a:gd name="connsiteX6" fmla="*/ 0 w 6477004"/>
              <a:gd name="connsiteY6" fmla="*/ 3052819 h 6108535"/>
              <a:gd name="connsiteX0" fmla="*/ 0 w 6477004"/>
              <a:gd name="connsiteY0" fmla="*/ 3052819 h 6108535"/>
              <a:gd name="connsiteX1" fmla="*/ 3052818 w 6477004"/>
              <a:gd name="connsiteY1" fmla="*/ 1 h 6108535"/>
              <a:gd name="connsiteX2" fmla="*/ 6477004 w 6477004"/>
              <a:gd name="connsiteY2" fmla="*/ 0 h 6108535"/>
              <a:gd name="connsiteX3" fmla="*/ 6323635 w 6477004"/>
              <a:gd name="connsiteY3" fmla="*/ 6108535 h 6108535"/>
              <a:gd name="connsiteX4" fmla="*/ 3409714 w 6477004"/>
              <a:gd name="connsiteY4" fmla="*/ 6105637 h 6108535"/>
              <a:gd name="connsiteX5" fmla="*/ 3052818 w 6477004"/>
              <a:gd name="connsiteY5" fmla="*/ 6105637 h 6108535"/>
              <a:gd name="connsiteX6" fmla="*/ 0 w 6477004"/>
              <a:gd name="connsiteY6" fmla="*/ 3052819 h 6108535"/>
              <a:gd name="connsiteX0" fmla="*/ 0 w 6326533"/>
              <a:gd name="connsiteY0" fmla="*/ 3052819 h 6108535"/>
              <a:gd name="connsiteX1" fmla="*/ 3052818 w 6326533"/>
              <a:gd name="connsiteY1" fmla="*/ 1 h 6108535"/>
              <a:gd name="connsiteX2" fmla="*/ 6326533 w 6326533"/>
              <a:gd name="connsiteY2" fmla="*/ 0 h 6108535"/>
              <a:gd name="connsiteX3" fmla="*/ 6323635 w 6326533"/>
              <a:gd name="connsiteY3" fmla="*/ 6108535 h 6108535"/>
              <a:gd name="connsiteX4" fmla="*/ 3409714 w 6326533"/>
              <a:gd name="connsiteY4" fmla="*/ 6105637 h 6108535"/>
              <a:gd name="connsiteX5" fmla="*/ 3052818 w 6326533"/>
              <a:gd name="connsiteY5" fmla="*/ 6105637 h 6108535"/>
              <a:gd name="connsiteX6" fmla="*/ 0 w 6326533"/>
              <a:gd name="connsiteY6" fmla="*/ 3052819 h 610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6533" h="6108535">
                <a:moveTo>
                  <a:pt x="0" y="3052819"/>
                </a:moveTo>
                <a:cubicBezTo>
                  <a:pt x="0" y="1366794"/>
                  <a:pt x="1366793" y="1"/>
                  <a:pt x="3052818" y="1"/>
                </a:cubicBezTo>
                <a:lnTo>
                  <a:pt x="6326533" y="0"/>
                </a:lnTo>
                <a:lnTo>
                  <a:pt x="6323635" y="6108535"/>
                </a:lnTo>
                <a:lnTo>
                  <a:pt x="3409714" y="6105637"/>
                </a:lnTo>
                <a:lnTo>
                  <a:pt x="3052818" y="6105637"/>
                </a:lnTo>
                <a:cubicBezTo>
                  <a:pt x="1366793" y="6105637"/>
                  <a:pt x="0" y="4738844"/>
                  <a:pt x="0" y="3052819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Takeda">
            <a:extLst>
              <a:ext uri="{FF2B5EF4-FFF2-40B4-BE49-F238E27FC236}">
                <a16:creationId xmlns:a16="http://schemas.microsoft.com/office/drawing/2014/main" id="{F83AE827-0C93-0344-8F1E-82C9D7F8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17" y="-10972"/>
            <a:ext cx="2251710" cy="12488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19044E-3CA3-8043-AF11-ED42DE4ECF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730" y="6367253"/>
            <a:ext cx="1958578" cy="1174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F9C2FE-7E43-3948-92F0-0CEA804BDBFE}"/>
              </a:ext>
            </a:extLst>
          </p:cNvPr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F239D86-1AC3-1D48-9675-22CEFBB2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4729" y="3835926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1BF6710-27B9-2444-8317-2C64F0D30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94729" y="4094940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69B2D41-B11D-9D45-B189-F838AC342B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4729" y="4349427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7467C81-9D88-4140-B42C-28DFB56464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94729" y="3577405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9272518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02383DA-65B3-044E-9E1B-2CC00A0B1C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6862150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9C2FE-7E43-3948-92F0-0CEA804BDBFE}"/>
              </a:ext>
            </a:extLst>
          </p:cNvPr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F239D86-1AC3-1D48-9675-22CEFBB2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4729" y="3835926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1BF6710-27B9-2444-8317-2C64F0D30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94729" y="4094940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69B2D41-B11D-9D45-B189-F838AC342B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4729" y="4349427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7467C81-9D88-4140-B42C-28DFB56464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94729" y="3577405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19C41-2A79-B54D-9C44-C619DA694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921" y="6357944"/>
            <a:ext cx="1958578" cy="117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2794BD-1A0D-7D48-855D-469111926B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516" y="-8600"/>
            <a:ext cx="2251710" cy="124886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9909778-A51F-784D-ACA4-EC5DBA48BE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729" y="6319955"/>
            <a:ext cx="7699670" cy="234001"/>
          </a:xfrm>
        </p:spPr>
        <p:txBody>
          <a:bodyPr tIns="0" rIns="0" bIns="0" anchor="ctr" anchorCtr="0">
            <a:noAutofit/>
          </a:bodyPr>
          <a:lstStyle>
            <a:lvl1pPr marL="0" marR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Private and 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40804519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1102385"/>
            <a:ext cx="11569700" cy="5328857"/>
          </a:xfrm>
          <a:prstGeom prst="rect">
            <a:avLst/>
          </a:prstGeom>
        </p:spPr>
        <p:txBody>
          <a:bodyPr tIns="0" rIns="0" bIns="0" numCol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a one-column layout. Click to add content</a:t>
            </a:r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CDA06C55-0643-C148-AAB1-C4BB26FD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pic>
        <p:nvPicPr>
          <p:cNvPr id="14" name="Picture 13" descr="Takeda">
            <a:extLst>
              <a:ext uri="{FF2B5EF4-FFF2-40B4-BE49-F238E27FC236}">
                <a16:creationId xmlns:a16="http://schemas.microsoft.com/office/drawing/2014/main" id="{A75F5BF7-D49E-8A49-AE81-CB31E57D5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22" name="タイトル プレースホルダ 1">
            <a:extLst>
              <a:ext uri="{FF2B5EF4-FFF2-40B4-BE49-F238E27FC236}">
                <a16:creationId xmlns:a16="http://schemas.microsoft.com/office/drawing/2014/main" id="{86D2E5B8-9E2B-DB46-A55A-5F26569C4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20" name="スライド番号プレースホルダ 5">
            <a:extLst>
              <a:ext uri="{FF2B5EF4-FFF2-40B4-BE49-F238E27FC236}">
                <a16:creationId xmlns:a16="http://schemas.microsoft.com/office/drawing/2014/main" id="{51A4825E-63A1-564F-BC3A-FBC167ECE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9CDB0-5730-E246-B31F-F5963CF8EFDC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4EB3013-FCB4-1B4E-A9F2-FD57CF727C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5395548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1102385"/>
            <a:ext cx="11569700" cy="5328857"/>
          </a:xfrm>
          <a:prstGeom prst="rect">
            <a:avLst/>
          </a:prstGeom>
        </p:spPr>
        <p:txBody>
          <a:bodyPr tIns="0" rIns="0" bIns="0" numCol="2" spcCol="54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a two-column layout. Click to add content. </a:t>
            </a:r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CDA06C55-0643-C148-AAB1-C4BB26FD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pic>
        <p:nvPicPr>
          <p:cNvPr id="14" name="Picture 13" descr="Takeda">
            <a:extLst>
              <a:ext uri="{FF2B5EF4-FFF2-40B4-BE49-F238E27FC236}">
                <a16:creationId xmlns:a16="http://schemas.microsoft.com/office/drawing/2014/main" id="{A75F5BF7-D49E-8A49-AE81-CB31E57D5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22" name="タイトル プレースホルダ 1">
            <a:extLst>
              <a:ext uri="{FF2B5EF4-FFF2-40B4-BE49-F238E27FC236}">
                <a16:creationId xmlns:a16="http://schemas.microsoft.com/office/drawing/2014/main" id="{86D2E5B8-9E2B-DB46-A55A-5F26569C4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Two-column layout. Click to add title</a:t>
            </a:r>
            <a:endParaRPr kumimoji="1" lang="ja-JP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9634AC-7DDA-D44D-88DB-5850289DD643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0" name="スライド番号プレースホルダ 5">
            <a:extLst>
              <a:ext uri="{FF2B5EF4-FFF2-40B4-BE49-F238E27FC236}">
                <a16:creationId xmlns:a16="http://schemas.microsoft.com/office/drawing/2014/main" id="{E22A984C-7436-8C4C-83C8-F2AD67592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6720AD-4FA4-A146-AEEB-A4E558BAA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572780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02383DA-65B3-044E-9E1B-2CC00A0B1C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4354731" cy="227913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9C2FE-7E43-3948-92F0-0CEA804BDBFE}"/>
              </a:ext>
            </a:extLst>
          </p:cNvPr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6656F8F-0621-5F47-BF80-4A4E365A2D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2541" y="-1"/>
            <a:ext cx="5565823" cy="6416675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64472"/>
              <a:gd name="connsiteY0" fmla="*/ 0 h 6630428"/>
              <a:gd name="connsiteX1" fmla="*/ 11864472 w 11864472"/>
              <a:gd name="connsiteY1" fmla="*/ 188353 h 6630428"/>
              <a:gd name="connsiteX2" fmla="*/ 11855613 w 11864472"/>
              <a:gd name="connsiteY2" fmla="*/ 6628774 h 6630428"/>
              <a:gd name="connsiteX3" fmla="*/ 579722 w 11864472"/>
              <a:gd name="connsiteY3" fmla="*/ 6630428 h 6630428"/>
              <a:gd name="connsiteX4" fmla="*/ 0 w 11864472"/>
              <a:gd name="connsiteY4" fmla="*/ 6050706 h 6630428"/>
              <a:gd name="connsiteX5" fmla="*/ 0 w 11864472"/>
              <a:gd name="connsiteY5" fmla="*/ 0 h 6630428"/>
              <a:gd name="connsiteX0" fmla="*/ 0 w 11864472"/>
              <a:gd name="connsiteY0" fmla="*/ 13527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527 h 6643955"/>
              <a:gd name="connsiteX0" fmla="*/ 0 w 11864472"/>
              <a:gd name="connsiteY0" fmla="*/ 1319813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19813 h 6643955"/>
              <a:gd name="connsiteX0" fmla="*/ 0 w 11864472"/>
              <a:gd name="connsiteY0" fmla="*/ 135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3527 h 5337669"/>
              <a:gd name="connsiteX0" fmla="*/ 0 w 11864472"/>
              <a:gd name="connsiteY0" fmla="*/ 1652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652 h 5337669"/>
              <a:gd name="connsiteX0" fmla="*/ 0 w 11864472"/>
              <a:gd name="connsiteY0" fmla="*/ 22019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2201927 h 5337669"/>
              <a:gd name="connsiteX0" fmla="*/ 0 w 11864472"/>
              <a:gd name="connsiteY0" fmla="*/ 1652 h 3137394"/>
              <a:gd name="connsiteX1" fmla="*/ 11864472 w 11864472"/>
              <a:gd name="connsiteY1" fmla="*/ 0 h 3137394"/>
              <a:gd name="connsiteX2" fmla="*/ 11855613 w 11864472"/>
              <a:gd name="connsiteY2" fmla="*/ 3135740 h 3137394"/>
              <a:gd name="connsiteX3" fmla="*/ 579722 w 11864472"/>
              <a:gd name="connsiteY3" fmla="*/ 3137394 h 3137394"/>
              <a:gd name="connsiteX4" fmla="*/ 0 w 11864472"/>
              <a:gd name="connsiteY4" fmla="*/ 2557672 h 3137394"/>
              <a:gd name="connsiteX5" fmla="*/ 0 w 11864472"/>
              <a:gd name="connsiteY5" fmla="*/ 1652 h 3137394"/>
              <a:gd name="connsiteX0" fmla="*/ 0 w 11864472"/>
              <a:gd name="connsiteY0" fmla="*/ 0 h 3420555"/>
              <a:gd name="connsiteX1" fmla="*/ 11864472 w 11864472"/>
              <a:gd name="connsiteY1" fmla="*/ 283161 h 3420555"/>
              <a:gd name="connsiteX2" fmla="*/ 11855613 w 11864472"/>
              <a:gd name="connsiteY2" fmla="*/ 3418901 h 3420555"/>
              <a:gd name="connsiteX3" fmla="*/ 579722 w 11864472"/>
              <a:gd name="connsiteY3" fmla="*/ 3420555 h 3420555"/>
              <a:gd name="connsiteX4" fmla="*/ 0 w 11864472"/>
              <a:gd name="connsiteY4" fmla="*/ 2840833 h 3420555"/>
              <a:gd name="connsiteX5" fmla="*/ 0 w 11864472"/>
              <a:gd name="connsiteY5" fmla="*/ 0 h 3420555"/>
              <a:gd name="connsiteX0" fmla="*/ 0 w 11864472"/>
              <a:gd name="connsiteY0" fmla="*/ 1652 h 3422207"/>
              <a:gd name="connsiteX1" fmla="*/ 11864472 w 11864472"/>
              <a:gd name="connsiteY1" fmla="*/ 0 h 3422207"/>
              <a:gd name="connsiteX2" fmla="*/ 11855613 w 11864472"/>
              <a:gd name="connsiteY2" fmla="*/ 3420553 h 3422207"/>
              <a:gd name="connsiteX3" fmla="*/ 579722 w 11864472"/>
              <a:gd name="connsiteY3" fmla="*/ 3422207 h 3422207"/>
              <a:gd name="connsiteX4" fmla="*/ 0 w 11864472"/>
              <a:gd name="connsiteY4" fmla="*/ 2842485 h 3422207"/>
              <a:gd name="connsiteX5" fmla="*/ 0 w 11864472"/>
              <a:gd name="connsiteY5" fmla="*/ 1652 h 3422207"/>
              <a:gd name="connsiteX0" fmla="*/ 0 w 11855613"/>
              <a:gd name="connsiteY0" fmla="*/ 0 h 3420555"/>
              <a:gd name="connsiteX1" fmla="*/ 11834492 w 11855613"/>
              <a:gd name="connsiteY1" fmla="*/ 58309 h 3420555"/>
              <a:gd name="connsiteX2" fmla="*/ 11855613 w 11855613"/>
              <a:gd name="connsiteY2" fmla="*/ 3418901 h 3420555"/>
              <a:gd name="connsiteX3" fmla="*/ 579722 w 11855613"/>
              <a:gd name="connsiteY3" fmla="*/ 3420555 h 3420555"/>
              <a:gd name="connsiteX4" fmla="*/ 0 w 11855613"/>
              <a:gd name="connsiteY4" fmla="*/ 2840833 h 3420555"/>
              <a:gd name="connsiteX5" fmla="*/ 0 w 11855613"/>
              <a:gd name="connsiteY5" fmla="*/ 0 h 3420555"/>
              <a:gd name="connsiteX0" fmla="*/ 0 w 11855613"/>
              <a:gd name="connsiteY0" fmla="*/ 1652 h 3362246"/>
              <a:gd name="connsiteX1" fmla="*/ 11834492 w 11855613"/>
              <a:gd name="connsiteY1" fmla="*/ 0 h 3362246"/>
              <a:gd name="connsiteX2" fmla="*/ 11855613 w 11855613"/>
              <a:gd name="connsiteY2" fmla="*/ 3360592 h 3362246"/>
              <a:gd name="connsiteX3" fmla="*/ 579722 w 11855613"/>
              <a:gd name="connsiteY3" fmla="*/ 3362246 h 3362246"/>
              <a:gd name="connsiteX4" fmla="*/ 0 w 11855613"/>
              <a:gd name="connsiteY4" fmla="*/ 2782524 h 3362246"/>
              <a:gd name="connsiteX5" fmla="*/ 0 w 11855613"/>
              <a:gd name="connsiteY5" fmla="*/ 1652 h 3362246"/>
              <a:gd name="connsiteX0" fmla="*/ 0 w 11864473"/>
              <a:gd name="connsiteY0" fmla="*/ 0 h 3360594"/>
              <a:gd name="connsiteX1" fmla="*/ 11864473 w 11864473"/>
              <a:gd name="connsiteY1" fmla="*/ 13338 h 3360594"/>
              <a:gd name="connsiteX2" fmla="*/ 11855613 w 11864473"/>
              <a:gd name="connsiteY2" fmla="*/ 3358940 h 3360594"/>
              <a:gd name="connsiteX3" fmla="*/ 579722 w 11864473"/>
              <a:gd name="connsiteY3" fmla="*/ 3360594 h 3360594"/>
              <a:gd name="connsiteX4" fmla="*/ 0 w 11864473"/>
              <a:gd name="connsiteY4" fmla="*/ 2780872 h 3360594"/>
              <a:gd name="connsiteX5" fmla="*/ 0 w 11864473"/>
              <a:gd name="connsiteY5" fmla="*/ 0 h 3360594"/>
              <a:gd name="connsiteX0" fmla="*/ 0 w 11864473"/>
              <a:gd name="connsiteY0" fmla="*/ 1652 h 3362246"/>
              <a:gd name="connsiteX1" fmla="*/ 11864473 w 11864473"/>
              <a:gd name="connsiteY1" fmla="*/ 0 h 3362246"/>
              <a:gd name="connsiteX2" fmla="*/ 11855613 w 11864473"/>
              <a:gd name="connsiteY2" fmla="*/ 3360592 h 3362246"/>
              <a:gd name="connsiteX3" fmla="*/ 579722 w 11864473"/>
              <a:gd name="connsiteY3" fmla="*/ 3362246 h 3362246"/>
              <a:gd name="connsiteX4" fmla="*/ 0 w 11864473"/>
              <a:gd name="connsiteY4" fmla="*/ 2782524 h 3362246"/>
              <a:gd name="connsiteX5" fmla="*/ 0 w 11864473"/>
              <a:gd name="connsiteY5" fmla="*/ 1652 h 3362246"/>
              <a:gd name="connsiteX0" fmla="*/ 0 w 11855629"/>
              <a:gd name="connsiteY0" fmla="*/ 1652 h 3362246"/>
              <a:gd name="connsiteX1" fmla="*/ 11459359 w 11855629"/>
              <a:gd name="connsiteY1" fmla="*/ 0 h 3362246"/>
              <a:gd name="connsiteX2" fmla="*/ 11855613 w 11855629"/>
              <a:gd name="connsiteY2" fmla="*/ 3360592 h 3362246"/>
              <a:gd name="connsiteX3" fmla="*/ 579722 w 11855629"/>
              <a:gd name="connsiteY3" fmla="*/ 3362246 h 3362246"/>
              <a:gd name="connsiteX4" fmla="*/ 0 w 11855629"/>
              <a:gd name="connsiteY4" fmla="*/ 2782524 h 3362246"/>
              <a:gd name="connsiteX5" fmla="*/ 0 w 11855629"/>
              <a:gd name="connsiteY5" fmla="*/ 1652 h 3362246"/>
              <a:gd name="connsiteX0" fmla="*/ 0 w 11459359"/>
              <a:gd name="connsiteY0" fmla="*/ 1652 h 3362246"/>
              <a:gd name="connsiteX1" fmla="*/ 11459359 w 11459359"/>
              <a:gd name="connsiteY1" fmla="*/ 0 h 3362246"/>
              <a:gd name="connsiteX2" fmla="*/ 11438924 w 11459359"/>
              <a:gd name="connsiteY2" fmla="*/ 3360592 h 3362246"/>
              <a:gd name="connsiteX3" fmla="*/ 579722 w 11459359"/>
              <a:gd name="connsiteY3" fmla="*/ 3362246 h 3362246"/>
              <a:gd name="connsiteX4" fmla="*/ 0 w 11459359"/>
              <a:gd name="connsiteY4" fmla="*/ 2782524 h 3362246"/>
              <a:gd name="connsiteX5" fmla="*/ 0 w 11459359"/>
              <a:gd name="connsiteY5" fmla="*/ 1652 h 3362246"/>
              <a:gd name="connsiteX0" fmla="*/ 0 w 11459359"/>
              <a:gd name="connsiteY0" fmla="*/ 1652 h 3362246"/>
              <a:gd name="connsiteX1" fmla="*/ 11459359 w 11459359"/>
              <a:gd name="connsiteY1" fmla="*/ 0 h 3362246"/>
              <a:gd name="connsiteX2" fmla="*/ 11438924 w 11459359"/>
              <a:gd name="connsiteY2" fmla="*/ 3360592 h 3362246"/>
              <a:gd name="connsiteX3" fmla="*/ 1584742 w 11459359"/>
              <a:gd name="connsiteY3" fmla="*/ 3362246 h 3362246"/>
              <a:gd name="connsiteX4" fmla="*/ 0 w 11459359"/>
              <a:gd name="connsiteY4" fmla="*/ 2782524 h 3362246"/>
              <a:gd name="connsiteX5" fmla="*/ 0 w 11459359"/>
              <a:gd name="connsiteY5" fmla="*/ 1652 h 3362246"/>
              <a:gd name="connsiteX0" fmla="*/ 0 w 11459359"/>
              <a:gd name="connsiteY0" fmla="*/ 1652 h 3360592"/>
              <a:gd name="connsiteX1" fmla="*/ 11459359 w 11459359"/>
              <a:gd name="connsiteY1" fmla="*/ 0 h 3360592"/>
              <a:gd name="connsiteX2" fmla="*/ 11438924 w 11459359"/>
              <a:gd name="connsiteY2" fmla="*/ 3360592 h 3360592"/>
              <a:gd name="connsiteX3" fmla="*/ 1188396 w 11459359"/>
              <a:gd name="connsiteY3" fmla="*/ 3358591 h 3360592"/>
              <a:gd name="connsiteX4" fmla="*/ 0 w 11459359"/>
              <a:gd name="connsiteY4" fmla="*/ 2782524 h 3360592"/>
              <a:gd name="connsiteX5" fmla="*/ 0 w 11459359"/>
              <a:gd name="connsiteY5" fmla="*/ 1652 h 3360592"/>
              <a:gd name="connsiteX0" fmla="*/ 0 w 11459359"/>
              <a:gd name="connsiteY0" fmla="*/ 1652 h 3360592"/>
              <a:gd name="connsiteX1" fmla="*/ 11459359 w 11459359"/>
              <a:gd name="connsiteY1" fmla="*/ 0 h 3360592"/>
              <a:gd name="connsiteX2" fmla="*/ 11438924 w 11459359"/>
              <a:gd name="connsiteY2" fmla="*/ 3360592 h 3360592"/>
              <a:gd name="connsiteX3" fmla="*/ 1188396 w 11459359"/>
              <a:gd name="connsiteY3" fmla="*/ 3358591 h 3360592"/>
              <a:gd name="connsiteX4" fmla="*/ 0 w 11459359"/>
              <a:gd name="connsiteY4" fmla="*/ 2946995 h 3360592"/>
              <a:gd name="connsiteX5" fmla="*/ 0 w 11459359"/>
              <a:gd name="connsiteY5" fmla="*/ 1652 h 3360592"/>
              <a:gd name="connsiteX0" fmla="*/ 0 w 11459359"/>
              <a:gd name="connsiteY0" fmla="*/ 1652 h 3360592"/>
              <a:gd name="connsiteX1" fmla="*/ 11459359 w 11459359"/>
              <a:gd name="connsiteY1" fmla="*/ 0 h 3360592"/>
              <a:gd name="connsiteX2" fmla="*/ 11438924 w 11459359"/>
              <a:gd name="connsiteY2" fmla="*/ 3360592 h 3360592"/>
              <a:gd name="connsiteX3" fmla="*/ 1188396 w 11459359"/>
              <a:gd name="connsiteY3" fmla="*/ 3358591 h 3360592"/>
              <a:gd name="connsiteX4" fmla="*/ 0 w 11459359"/>
              <a:gd name="connsiteY4" fmla="*/ 2946995 h 3360592"/>
              <a:gd name="connsiteX5" fmla="*/ 0 w 11459359"/>
              <a:gd name="connsiteY5" fmla="*/ 1652 h 3360592"/>
              <a:gd name="connsiteX0" fmla="*/ 0 w 11459359"/>
              <a:gd name="connsiteY0" fmla="*/ 1652 h 3360592"/>
              <a:gd name="connsiteX1" fmla="*/ 11459359 w 11459359"/>
              <a:gd name="connsiteY1" fmla="*/ 0 h 3360592"/>
              <a:gd name="connsiteX2" fmla="*/ 11438924 w 11459359"/>
              <a:gd name="connsiteY2" fmla="*/ 3360592 h 3360592"/>
              <a:gd name="connsiteX3" fmla="*/ 1188396 w 11459359"/>
              <a:gd name="connsiteY3" fmla="*/ 3358591 h 3360592"/>
              <a:gd name="connsiteX4" fmla="*/ 0 w 11459359"/>
              <a:gd name="connsiteY4" fmla="*/ 2946995 h 3360592"/>
              <a:gd name="connsiteX5" fmla="*/ 0 w 11459359"/>
              <a:gd name="connsiteY5" fmla="*/ 1652 h 336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9359" h="3360592">
                <a:moveTo>
                  <a:pt x="0" y="1652"/>
                </a:moveTo>
                <a:lnTo>
                  <a:pt x="11459359" y="0"/>
                </a:lnTo>
                <a:cubicBezTo>
                  <a:pt x="11456406" y="1115201"/>
                  <a:pt x="11441877" y="2245391"/>
                  <a:pt x="11438924" y="3360592"/>
                </a:cubicBezTo>
                <a:lnTo>
                  <a:pt x="1188396" y="3358591"/>
                </a:lnTo>
                <a:cubicBezTo>
                  <a:pt x="848612" y="3356903"/>
                  <a:pt x="0" y="3267167"/>
                  <a:pt x="0" y="2946995"/>
                </a:cubicBezTo>
                <a:lnTo>
                  <a:pt x="0" y="1652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2372972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5DA52-BBAF-EA48-AEC6-EA08F428CF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371959"/>
            <a:ext cx="11591925" cy="60447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3000"/>
            </a:lvl1pPr>
          </a:lstStyle>
          <a:p>
            <a:pPr lvl="0"/>
            <a:r>
              <a:rPr lang="en-US" dirty="0"/>
              <a:t>Blank slide</a:t>
            </a: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400672558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BB454FD-9C16-FC47-B46E-667539457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3726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68F3A49-7287-1C4D-93C8-50E3C0B4F1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9967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519BC59F-4516-0043-8BAC-F9FE45B6A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pic>
        <p:nvPicPr>
          <p:cNvPr id="14" name="Picture 13" descr="Takeda">
            <a:extLst>
              <a:ext uri="{FF2B5EF4-FFF2-40B4-BE49-F238E27FC236}">
                <a16:creationId xmlns:a16="http://schemas.microsoft.com/office/drawing/2014/main" id="{0E2D4ABB-BC5B-754B-B0DE-676246A38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24" name="タイトル プレースホルダ 1">
            <a:extLst>
              <a:ext uri="{FF2B5EF4-FFF2-40B4-BE49-F238E27FC236}">
                <a16:creationId xmlns:a16="http://schemas.microsoft.com/office/drawing/2014/main" id="{CC986DF6-9894-F144-B9DA-A9DBE0000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6528CE-2840-6C44-965A-04D8835743E3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7" name="スライド番号プレースホルダ 5">
            <a:extLst>
              <a:ext uri="{FF2B5EF4-FFF2-40B4-BE49-F238E27FC236}">
                <a16:creationId xmlns:a16="http://schemas.microsoft.com/office/drawing/2014/main" id="{854E474F-30B0-604E-9699-287AC57CA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9681050-C142-4F4F-B3C6-6F52F3C55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0504E2-40F0-054E-8424-D247EF2CA2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11569700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73E75F2-7FFB-DC4C-8964-799372FCF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11569700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19925707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3311DE3-EC35-4C49-805E-57AB2D90E9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10743" y="1093767"/>
            <a:ext cx="7988356" cy="5322908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56" h="5135028">
                <a:moveTo>
                  <a:pt x="0" y="0"/>
                </a:moveTo>
                <a:lnTo>
                  <a:pt x="7988281" y="7569"/>
                </a:lnTo>
                <a:cubicBezTo>
                  <a:pt x="7989186" y="2154376"/>
                  <a:pt x="7981645" y="2988221"/>
                  <a:pt x="7982550" y="5135028"/>
                </a:cubicBezTo>
                <a:lnTo>
                  <a:pt x="596656" y="5124807"/>
                </a:lnTo>
                <a:cubicBezTo>
                  <a:pt x="276484" y="5124807"/>
                  <a:pt x="16934" y="4865257"/>
                  <a:pt x="16934" y="4545085"/>
                </a:cubicBezTo>
                <a:cubicBezTo>
                  <a:pt x="11289" y="3022648"/>
                  <a:pt x="5645" y="1522437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3751966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3751966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E4ACE247-6DA5-F044-A880-12BDFE14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pic>
        <p:nvPicPr>
          <p:cNvPr id="14" name="Picture 13" descr="Takeda">
            <a:extLst>
              <a:ext uri="{FF2B5EF4-FFF2-40B4-BE49-F238E27FC236}">
                <a16:creationId xmlns:a16="http://schemas.microsoft.com/office/drawing/2014/main" id="{1397373C-4723-444D-99E3-0FBCAFDAD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31" y="-1615"/>
            <a:ext cx="1696232" cy="940780"/>
          </a:xfrm>
          <a:prstGeom prst="rect">
            <a:avLst/>
          </a:prstGeom>
        </p:spPr>
      </p:pic>
      <p:sp>
        <p:nvSpPr>
          <p:cNvPr id="22" name="タイトル プレースホルダ 1">
            <a:extLst>
              <a:ext uri="{FF2B5EF4-FFF2-40B4-BE49-F238E27FC236}">
                <a16:creationId xmlns:a16="http://schemas.microsoft.com/office/drawing/2014/main" id="{1545CFCD-ABA6-1349-9917-1DDD2762C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Click to add title</a:t>
            </a:r>
            <a:endParaRPr kumimoji="1" lang="ja-JP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30F84-B57E-C441-B81C-A0677388FA64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5" name="スライド番号プレースホルダ 5">
            <a:extLst>
              <a:ext uri="{FF2B5EF4-FFF2-40B4-BE49-F238E27FC236}">
                <a16:creationId xmlns:a16="http://schemas.microsoft.com/office/drawing/2014/main" id="{78815F79-70B9-A343-88C1-1B41F1510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ACFB15D-3880-FB46-8B5A-E057FE4C9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F3CD883-F623-E54C-A27A-38B7EB9570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3751965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2D601E3-CC68-7845-AAF4-3AD141198B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3751965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301764902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283D300-2124-42DF-B73B-3D3D4C546E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46001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95" imgH="394" progId="TCLayout.ActiveDocument.1">
                  <p:embed/>
                </p:oleObj>
              </mc:Choice>
              <mc:Fallback>
                <p:oleObj name="think-cell Slide" r:id="rId22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283D300-2124-42DF-B73B-3D3D4C546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B895B28-7064-4AD0-A15D-88F99BCA9BAD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en-US" altLang="ja-JP" sz="2800" b="0" i="0" baseline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11150" y="1233487"/>
            <a:ext cx="11569700" cy="5183187"/>
          </a:xfrm>
          <a:prstGeom prst="rect">
            <a:avLst/>
          </a:prstGeom>
        </p:spPr>
        <p:txBody>
          <a:bodyPr vert="horz" lIns="0" tIns="45710" rIns="91420" bIns="45710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44E43001-C216-284A-9EBD-E54B5DD29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489701"/>
            <a:ext cx="4114800" cy="229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9" name="タイトル プレースホルダ 1">
            <a:extLst>
              <a:ext uri="{FF2B5EF4-FFF2-40B4-BE49-F238E27FC236}">
                <a16:creationId xmlns:a16="http://schemas.microsoft.com/office/drawing/2014/main" id="{D7981A12-E00B-604C-B863-7CBF31AA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78" y="161605"/>
            <a:ext cx="9895084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/>
          </a:p>
        </p:txBody>
      </p:sp>
      <p:sp>
        <p:nvSpPr>
          <p:cNvPr id="13" name="スライド番号プレースホルダ 5">
            <a:extLst>
              <a:ext uri="{FF2B5EF4-FFF2-40B4-BE49-F238E27FC236}">
                <a16:creationId xmlns:a16="http://schemas.microsoft.com/office/drawing/2014/main" id="{C7AA5A17-3F2F-B94B-9342-A137057B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489701"/>
            <a:ext cx="589856" cy="229432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37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push dir="u"/>
  </p:transition>
  <p:hf hdr="0" dt="0"/>
  <p:txStyles>
    <p:titleStyle>
      <a:lvl1pPr algn="l" defTabSz="914150" rtl="0" eaLnBrk="1" latinLnBrk="0" hangingPunct="1">
        <a:lnSpc>
          <a:spcPts val="2800"/>
        </a:lnSpc>
        <a:spcBef>
          <a:spcPct val="0"/>
        </a:spcBef>
        <a:buNone/>
        <a:defRPr kumimoji="1" sz="2800" b="1" i="0" kern="1200" baseline="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1pPr>
    </p:titleStyle>
    <p:bodyStyle>
      <a:lvl1pPr marL="457071" indent="-457071" algn="l" defTabSz="91415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1pPr>
      <a:lvl2pPr marL="742745" indent="-285677" algn="l" defTabSz="91415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b="0" i="0" kern="120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2pPr>
      <a:lvl3pPr marL="1142690" indent="-228541" algn="l" defTabSz="91415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•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3pPr>
      <a:lvl4pPr marL="1599760" indent="-228541" algn="l" defTabSz="91415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4pPr>
      <a:lvl5pPr marL="2056831" indent="-228541" algn="l" defTabSz="91415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»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5pPr>
      <a:lvl6pPr marL="2513910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>
          <p15:clr>
            <a:srgbClr val="F26B43"/>
          </p15:clr>
        </p15:guide>
        <p15:guide id="2" pos="189">
          <p15:clr>
            <a:srgbClr val="F26B43"/>
          </p15:clr>
        </p15:guide>
        <p15:guide id="3" pos="7491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370">
          <p15:clr>
            <a:srgbClr val="F26B43"/>
          </p15:clr>
        </p15:guide>
        <p15:guide id="6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B1A1-5EC2-0F43-ACD3-9B3D48D69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367" y="2101307"/>
            <a:ext cx="5343231" cy="23378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"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Виртуальная школа пациентов с множественной миеломой" </a:t>
            </a:r>
            <a:br>
              <a:rPr lang="ru-RU" dirty="0">
                <a:solidFill>
                  <a:schemeClr val="accent5">
                    <a:lumMod val="1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3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.02.2022г.</a:t>
            </a:r>
            <a:endParaRPr lang="en-JP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Placeholder 9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9403159C-0E25-F04E-A62E-2D5D21C0F96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"/>
          <a:stretch/>
        </p:blipFill>
        <p:spPr>
          <a:xfrm>
            <a:off x="6324598" y="223157"/>
            <a:ext cx="5867402" cy="633984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1B98C-A81B-4941-B763-25D8E8778BFC}"/>
              </a:ext>
            </a:extLst>
          </p:cNvPr>
          <p:cNvSpPr txBox="1"/>
          <p:nvPr/>
        </p:nvSpPr>
        <p:spPr>
          <a:xfrm>
            <a:off x="935650" y="887793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itchFamily="50" charset="-128"/>
                <a:cs typeface="Calibri" pitchFamily="34" charset="0"/>
              </a:rPr>
              <a:t>Программа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E53B5E3-B6CC-4AAE-8540-A7532FFAA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90504"/>
              </p:ext>
            </p:extLst>
          </p:nvPr>
        </p:nvGraphicFramePr>
        <p:xfrm>
          <a:off x="1072896" y="1060704"/>
          <a:ext cx="10314432" cy="565807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07008">
                  <a:extLst>
                    <a:ext uri="{9D8B030D-6E8A-4147-A177-3AD203B41FA5}">
                      <a16:colId xmlns:a16="http://schemas.microsoft.com/office/drawing/2014/main" val="2076097998"/>
                    </a:ext>
                  </a:extLst>
                </a:gridCol>
                <a:gridCol w="5937504">
                  <a:extLst>
                    <a:ext uri="{9D8B030D-6E8A-4147-A177-3AD203B41FA5}">
                      <a16:colId xmlns:a16="http://schemas.microsoft.com/office/drawing/2014/main" val="3311898131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238840356"/>
                    </a:ext>
                  </a:extLst>
                </a:gridCol>
              </a:tblGrid>
              <a:tr h="428635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Модератор :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Чейшвили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Марина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Суликовна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Модератор –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Чейшвили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М.С.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169674"/>
                  </a:ext>
                </a:extLst>
              </a:tr>
              <a:tr h="42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 err="1">
                          <a:solidFill>
                            <a:schemeClr val="accent3"/>
                          </a:solidFill>
                          <a:effectLst/>
                        </a:rPr>
                        <a:t>Время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Тема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Спикер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006726"/>
                  </a:ext>
                </a:extLst>
              </a:tr>
              <a:tr h="110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18.30-18.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50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Открытие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«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Школы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пациента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с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множественой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миеломой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».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Приветственное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слово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президента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РОО «Ассоциация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инвалидов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-больных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гемобластозами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». 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C</a:t>
                      </a:r>
                      <a:r>
                        <a:rPr lang="ru-RU" sz="1400" dirty="0" err="1">
                          <a:solidFill>
                            <a:schemeClr val="accent3"/>
                          </a:solidFill>
                          <a:effectLst/>
                        </a:rPr>
                        <a:t>егодня</a:t>
                      </a:r>
                      <a:r>
                        <a:rPr lang="ru-RU" sz="1400" dirty="0">
                          <a:solidFill>
                            <a:schemeClr val="accent3"/>
                          </a:solidFill>
                          <a:effectLst/>
                        </a:rPr>
                        <a:t>. Все вместе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.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Ахмедьярова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Л.А.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747840"/>
                  </a:ext>
                </a:extLst>
              </a:tr>
              <a:tr h="42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18.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50</a:t>
                      </a: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-19.0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Что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такое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множественная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миелома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Баландинская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И.Г. (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гематолог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7418849"/>
                  </a:ext>
                </a:extLst>
              </a:tr>
              <a:tr h="55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19.0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-19.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20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C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имптомы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множественной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миеломы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и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их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влияние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на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качество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жизни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Габбасова С</a:t>
                      </a:r>
                      <a:r>
                        <a:rPr lang="ru-RU" sz="1400" dirty="0">
                          <a:solidFill>
                            <a:schemeClr val="accent3"/>
                          </a:solidFill>
                          <a:effectLst/>
                        </a:rPr>
                        <a:t>.Т. (гематолог)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4852303"/>
                  </a:ext>
                </a:extLst>
              </a:tr>
              <a:tr h="42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19.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20</a:t>
                      </a: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-19.3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/>
                          </a:solidFill>
                          <a:effectLst/>
                        </a:rPr>
                        <a:t>Выбор между вариантами лечения 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Клодзинский А.А. (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гематолог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038417"/>
                  </a:ext>
                </a:extLst>
              </a:tr>
              <a:tr h="432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19.3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-19.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50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3"/>
                          </a:solidFill>
                          <a:effectLst/>
                        </a:rPr>
                        <a:t>АутоТКМ</a:t>
                      </a:r>
                      <a:r>
                        <a:rPr lang="ru-RU" sz="1400" dirty="0">
                          <a:solidFill>
                            <a:schemeClr val="accent3"/>
                          </a:solidFill>
                          <a:effectLst/>
                        </a:rPr>
                        <a:t> как опция лечения пациентов с ММ. Часть 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I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Карабеков А.Б. (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гематолог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7029532"/>
                  </a:ext>
                </a:extLst>
              </a:tr>
              <a:tr h="432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19.5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0</a:t>
                      </a: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-20.0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3"/>
                          </a:solidFill>
                          <a:effectLst/>
                        </a:rPr>
                        <a:t>АутоТКМ</a:t>
                      </a:r>
                      <a:r>
                        <a:rPr lang="ru-RU" sz="1400" dirty="0">
                          <a:solidFill>
                            <a:schemeClr val="accent3"/>
                          </a:solidFill>
                          <a:effectLst/>
                        </a:rPr>
                        <a:t> как опция лечения пациентов с ММ. Часть II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Кемайкин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В.М.(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гематолог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872023"/>
                  </a:ext>
                </a:extLst>
              </a:tr>
              <a:tr h="42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20.0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-20.3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/>
                          </a:solidFill>
                          <a:effectLst/>
                        </a:rPr>
                        <a:t>Ответы на часто задаваемые вопросы</a:t>
                      </a:r>
                      <a:endParaRPr lang="en-US" sz="140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Все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гематологи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514449"/>
                  </a:ext>
                </a:extLst>
              </a:tr>
              <a:tr h="55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20.3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-21.0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Вопросы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и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ответы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Чейшвили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М.С. (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социальный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работник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686121"/>
                  </a:ext>
                </a:extLst>
              </a:tr>
              <a:tr h="42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21.0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r>
                        <a:rPr lang="kk-KZ" sz="1600" b="1" dirty="0">
                          <a:solidFill>
                            <a:schemeClr val="accent3"/>
                          </a:solidFill>
                          <a:effectLst/>
                        </a:rPr>
                        <a:t>-21.</a:t>
                      </a: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</a:rPr>
                        <a:t>15</a:t>
                      </a:r>
                      <a:endParaRPr lang="en-US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Подведение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итогов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школы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err="1">
                          <a:solidFill>
                            <a:schemeClr val="accent3"/>
                          </a:solidFill>
                          <a:effectLst/>
                        </a:rPr>
                        <a:t>Обсуждение</a:t>
                      </a:r>
                      <a:r>
                        <a:rPr lang="kk-KZ" sz="1400" dirty="0">
                          <a:solidFill>
                            <a:schemeClr val="accent3"/>
                          </a:solidFill>
                          <a:effectLst/>
                        </a:rPr>
                        <a:t>. 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56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0497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937B-0F42-4D00-8097-93814BDBF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5CD3C-26ED-41F5-B11B-B6ED7F9D43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07DD3-EFEA-4B98-89D8-67FCF75632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2CA14-B510-4589-A30D-A5869BE2FDE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5107EE-5B97-413D-A61B-70507379B4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83296F0-8EDA-42B2-8275-0F179B8C7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82389"/>
              </p:ext>
            </p:extLst>
          </p:nvPr>
        </p:nvGraphicFramePr>
        <p:xfrm>
          <a:off x="1" y="0"/>
          <a:ext cx="11879996" cy="681985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32996">
                  <a:extLst>
                    <a:ext uri="{9D8B030D-6E8A-4147-A177-3AD203B41FA5}">
                      <a16:colId xmlns:a16="http://schemas.microsoft.com/office/drawing/2014/main" val="2076097998"/>
                    </a:ext>
                  </a:extLst>
                </a:gridCol>
                <a:gridCol w="4610689">
                  <a:extLst>
                    <a:ext uri="{9D8B030D-6E8A-4147-A177-3AD203B41FA5}">
                      <a16:colId xmlns:a16="http://schemas.microsoft.com/office/drawing/2014/main" val="3311898131"/>
                    </a:ext>
                  </a:extLst>
                </a:gridCol>
                <a:gridCol w="1625800">
                  <a:extLst>
                    <a:ext uri="{9D8B030D-6E8A-4147-A177-3AD203B41FA5}">
                      <a16:colId xmlns:a16="http://schemas.microsoft.com/office/drawing/2014/main" val="4273948441"/>
                    </a:ext>
                  </a:extLst>
                </a:gridCol>
                <a:gridCol w="4110511">
                  <a:extLst>
                    <a:ext uri="{9D8B030D-6E8A-4147-A177-3AD203B41FA5}">
                      <a16:colId xmlns:a16="http://schemas.microsoft.com/office/drawing/2014/main" val="2947533128"/>
                    </a:ext>
                  </a:extLst>
                </a:gridCol>
              </a:tblGrid>
              <a:tr h="246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006726"/>
                  </a:ext>
                </a:extLst>
              </a:tr>
              <a:tr h="1764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Ахмедьярова</a:t>
                      </a: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Лэззэт</a:t>
                      </a: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Аликовна 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 президент Ассоциации инвалидов больных </a:t>
                      </a:r>
                      <a:r>
                        <a:rPr lang="ru-RU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гемобластозами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«Сегодня. Все вместе»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.г. Алматы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Чейшвили</a:t>
                      </a: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Марина Сулико</a:t>
                      </a:r>
                      <a:r>
                        <a:rPr lang="el-G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´</a:t>
                      </a:r>
                      <a:r>
                        <a:rPr lang="ru-RU" sz="1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вна</a:t>
                      </a:r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советник по организации службы поддержки пациентов ТОО «Центр гематологии».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г. Нур-Султан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747840"/>
                  </a:ext>
                </a:extLst>
              </a:tr>
              <a:tr h="1641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Кемайкин</a:t>
                      </a: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Вадим Матвеевич 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 к.м.н., главный внештатный гематолог РК, руководитель департамента онкогематологии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и трансплантации костного мозга «ННОЦ».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г. Нур-Султан.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Габбасова Сауле Телембаевна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 магистр общественного здравоохранения РК, руководитель центра гематологии с трансплантацией костного мозга </a:t>
                      </a:r>
                      <a:r>
                        <a:rPr lang="ru-RU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КазНИИОиР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1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г. Алматы.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0473510"/>
                  </a:ext>
                </a:extLst>
              </a:tr>
              <a:tr h="16448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Клодзинский Антон Анатольевич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- к.м.н., медицинский директор ТОО « Центр гематологии»,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г. Нур-Султан.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Баландинская</a:t>
                      </a: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Ирина Геннадьевна 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 врач- гематолог высшей категории, директор филиала «Центр гематологии».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г.Караганда.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7418849"/>
                  </a:ext>
                </a:extLst>
              </a:tr>
              <a:tr h="1523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Карабеков Азат </a:t>
                      </a:r>
                      <a:r>
                        <a:rPr lang="ru-RU" sz="1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Багланович</a:t>
                      </a: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 врач- гематолог</a:t>
                      </a: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ru-RU" sz="1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ru-RU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тарший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ординатор ОГ-1, ТОО «ННОЦ»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г. Нур-Султан.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4852303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BCADDF1-FBF7-4058-9F54-95BA5FADB94C}"/>
              </a:ext>
            </a:extLst>
          </p:cNvPr>
          <p:cNvGrpSpPr/>
          <p:nvPr/>
        </p:nvGrpSpPr>
        <p:grpSpPr>
          <a:xfrm>
            <a:off x="182880" y="386893"/>
            <a:ext cx="7147287" cy="6381024"/>
            <a:chOff x="801897" y="479485"/>
            <a:chExt cx="7147287" cy="63810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705331-758D-4CB3-884E-32946362E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6"/>
            <a:stretch/>
          </p:blipFill>
          <p:spPr>
            <a:xfrm>
              <a:off x="801897" y="576092"/>
              <a:ext cx="1474502" cy="154987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70888F-1E22-4813-A34A-E2D3E1CC3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870" b="99144" l="3049" r="99238">
                          <a14:foregroundMark x1="94209" y1="83050" x2="99238" y2="83733"/>
                          <a14:foregroundMark x1="12349" y1="71931" x2="89023" y2="82346"/>
                          <a14:foregroundMark x1="28049" y1="55651" x2="26220" y2="99144"/>
                          <a14:foregroundMark x1="44360" y1="19349" x2="44360" y2="13870"/>
                          <a14:foregroundMark x1="44360" y1="13870" x2="49238" y2="99144"/>
                          <a14:foregroundMark x1="8841" y1="83733" x2="75152" y2="66610"/>
                          <a14:foregroundMark x1="75152" y1="66610" x2="59756" y2="61986"/>
                          <a14:foregroundMark x1="59756" y1="61986" x2="74238" y2="61986"/>
                          <a14:foregroundMark x1="74238" y1="61986" x2="63720" y2="51027"/>
                          <a14:foregroundMark x1="34756" y1="71062" x2="19059" y2="65534"/>
                          <a14:foregroundMark x1="5318" y1="61130" x2="5030" y2="61130"/>
                          <a14:foregroundMark x1="34756" y1="52055" x2="5030" y2="95548"/>
                          <a14:foregroundMark x1="34756" y1="75685" x2="36738" y2="99144"/>
                          <a14:foregroundMark x1="3049" y1="97432" x2="43445" y2="91096"/>
                          <a14:foregroundMark x1="43445" y1="91096" x2="89023" y2="92785"/>
                          <a14:foregroundMark x1="75152" y1="76541" x2="79556" y2="64043"/>
                          <a14:backgroundMark x1="7927" y1="61130" x2="5945" y2="80993"/>
                          <a14:backgroundMark x1="7927" y1="61986" x2="13720" y2="69178"/>
                          <a14:backgroundMark x1="20427" y1="53767" x2="9756" y2="70205"/>
                          <a14:backgroundMark x1="91616" y1="74658" x2="91616" y2="99144"/>
                          <a14:backgroundMark x1="81860" y1="61130" x2="80945" y2="61130"/>
                          <a14:backgroundMark x1="9756" y1="70205" x2="9756" y2="75685"/>
                          <a14:backgroundMark x1="10823" y1="63870" x2="17530" y2="67466"/>
                          <a14:backgroundMark x1="79116" y1="59247" x2="82927" y2="63870"/>
                        </a14:backgroundRemoval>
                      </a14:imgEffect>
                    </a14:imgLayer>
                  </a14:imgProps>
                </a:ext>
              </a:extLst>
            </a:blip>
            <a:srcRect t="5417" r="11470" b="-1"/>
            <a:stretch/>
          </p:blipFill>
          <p:spPr>
            <a:xfrm>
              <a:off x="6504436" y="2164793"/>
              <a:ext cx="1382291" cy="1585029"/>
            </a:xfrm>
            <a:prstGeom prst="rect">
              <a:avLst/>
            </a:prstGeom>
          </p:spPr>
        </p:pic>
        <p:pic>
          <p:nvPicPr>
            <p:cNvPr id="12" name="Picture 11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FB9CF5B5-C8BC-497E-94A1-6CCC317C2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13" b="99349" l="0" r="99314">
                          <a14:foregroundMark x1="40309" y1="45182" x2="22127" y2="72396"/>
                          <a14:foregroundMark x1="22127" y1="72396" x2="17324" y2="75651"/>
                          <a14:foregroundMark x1="17324" y1="75651" x2="69640" y2="99349"/>
                          <a14:foregroundMark x1="29846" y1="70833" x2="17667" y2="53776"/>
                          <a14:foregroundMark x1="16981" y1="61068" x2="16467" y2="61458"/>
                          <a14:foregroundMark x1="16467" y1="61458" x2="8576" y2="62240"/>
                          <a14:foregroundMark x1="88851" y1="68750" x2="96226" y2="67969"/>
                          <a14:foregroundMark x1="96226" y1="67969" x2="69125" y2="61849"/>
                          <a14:foregroundMark x1="68439" y1="55339" x2="66724" y2="49219"/>
                          <a14:foregroundMark x1="86449" y1="79427" x2="99314" y2="84245"/>
                          <a14:foregroundMark x1="28130" y1="72917" x2="0" y2="92448"/>
                          <a14:foregroundMark x1="57976" y1="13542" x2="57976" y2="13542"/>
                          <a14:foregroundMark x1="54374" y1="12370" x2="53516" y2="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11" t="3042" r="-11483" b="6744"/>
            <a:stretch/>
          </p:blipFill>
          <p:spPr>
            <a:xfrm>
              <a:off x="6504436" y="5395637"/>
              <a:ext cx="1444748" cy="14648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293D57-1BF0-431C-964A-09983B4BC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98824" l="0" r="97255">
                          <a14:foregroundMark x1="71765" y1="87451" x2="97647" y2="98824"/>
                          <a14:foregroundMark x1="93333" y1="93725" x2="87843" y2="90196"/>
                          <a14:foregroundMark x1="87843" y1="90196" x2="94510" y2="86275"/>
                          <a14:foregroundMark x1="82353" y1="86275" x2="77255" y2="86275"/>
                          <a14:foregroundMark x1="33725" y1="86275" x2="5490" y2="89020"/>
                          <a14:foregroundMark x1="5490" y1="89020" x2="6667" y2="97647"/>
                          <a14:foregroundMark x1="15294" y1="89020" x2="15294" y2="83922"/>
                          <a14:foregroundMark x1="6667" y1="93725" x2="0" y2="96471"/>
                          <a14:foregroundMark x1="56471" y1="10980" x2="50980" y2="2353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-3197"/>
            <a:stretch/>
          </p:blipFill>
          <p:spPr>
            <a:xfrm>
              <a:off x="6525849" y="3876582"/>
              <a:ext cx="1409367" cy="1464873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1BCCABC-1DA4-4648-B2BA-F179558EF8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765" b="90588" l="4706" r="70196">
                          <a14:foregroundMark x1="41176" y1="61176" x2="5490" y2="69020"/>
                          <a14:foregroundMark x1="22353" y1="71373" x2="20000" y2="90196"/>
                          <a14:foregroundMark x1="44706" y1="77255" x2="60000" y2="52549"/>
                          <a14:foregroundMark x1="60000" y1="52549" x2="65882" y2="50196"/>
                          <a14:foregroundMark x1="65882" y1="50196" x2="69412" y2="77255"/>
                          <a14:foregroundMark x1="69412" y1="77255" x2="69804" y2="77255"/>
                          <a14:foregroundMark x1="69804" y1="77255" x2="70588" y2="61176"/>
                          <a14:foregroundMark x1="41961" y1="18824" x2="41961" y2="16471"/>
                          <a14:foregroundMark x1="44706" y1="15686" x2="42745" y2="13725"/>
                          <a14:foregroundMark x1="42745" y1="13725" x2="50196" y2="12157"/>
                          <a14:foregroundMark x1="69804" y1="77647" x2="68235" y2="9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0" t="3325" r="27373" b="12105"/>
            <a:stretch/>
          </p:blipFill>
          <p:spPr bwMode="auto">
            <a:xfrm>
              <a:off x="829056" y="2068187"/>
              <a:ext cx="1383471" cy="16816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4B6379-D594-469A-A851-3E4F703B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213" b="99517" l="4651" r="95814">
                          <a14:foregroundMark x1="5581" y1="88889" x2="93023" y2="88889"/>
                          <a14:foregroundMark x1="93023" y1="88889" x2="96279" y2="99517"/>
                          <a14:foregroundMark x1="58140" y1="24638" x2="56744" y2="82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83617" y="479485"/>
              <a:ext cx="1411465" cy="1646484"/>
            </a:xfrm>
            <a:prstGeom prst="roundRect">
              <a:avLst>
                <a:gd name="adj" fmla="val 151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1A7DF-751E-4FF6-9C46-99DD8CDC9821}"/>
              </a:ext>
            </a:extLst>
          </p:cNvPr>
          <p:cNvGrpSpPr/>
          <p:nvPr/>
        </p:nvGrpSpPr>
        <p:grpSpPr>
          <a:xfrm>
            <a:off x="292372" y="3783990"/>
            <a:ext cx="1447343" cy="1543807"/>
            <a:chOff x="941559" y="3756991"/>
            <a:chExt cx="1267371" cy="15707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962B8C-4E6E-490A-9C0F-905BC8C8C11B}"/>
                </a:ext>
              </a:extLst>
            </p:cNvPr>
            <p:cNvSpPr/>
            <p:nvPr/>
          </p:nvSpPr>
          <p:spPr>
            <a:xfrm>
              <a:off x="955947" y="3756991"/>
              <a:ext cx="1231570" cy="1570767"/>
            </a:xfrm>
            <a:prstGeom prst="rect">
              <a:avLst/>
            </a:prstGeom>
            <a:solidFill>
              <a:srgbClr val="F0F0F1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kumimoji="1"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C020A0-5B9A-4D56-A208-7D0A40C4A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3792" b="75792" l="93" r="99815">
                          <a14:foregroundMark x1="45093" y1="65792" x2="28889" y2="69708"/>
                          <a14:foregroundMark x1="28889" y1="69708" x2="18056" y2="75708"/>
                          <a14:foregroundMark x1="18056" y1="75708" x2="17407" y2="75792"/>
                          <a14:foregroundMark x1="87500" y1="72208" x2="99907" y2="71792"/>
                          <a14:foregroundMark x1="6019" y1="73792" x2="93" y2="74208"/>
                          <a14:foregroundMark x1="56389" y1="42208" x2="56389" y2="42208"/>
                          <a14:foregroundMark x1="51481" y1="35125" x2="51481" y2="33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34" r="2593" b="25333"/>
            <a:stretch/>
          </p:blipFill>
          <p:spPr>
            <a:xfrm>
              <a:off x="941559" y="3756991"/>
              <a:ext cx="1267371" cy="1559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783918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s2wmrLno._6pCV7LnEig"/>
</p:tagLst>
</file>

<file path=ppt/theme/theme1.xml><?xml version="1.0" encoding="utf-8"?>
<a:theme xmlns:a="http://schemas.openxmlformats.org/drawingml/2006/main" name="Takeda Slide Master">
  <a:themeElements>
    <a:clrScheme name="Takeda 2021">
      <a:dk1>
        <a:srgbClr val="34373F"/>
      </a:dk1>
      <a:lt1>
        <a:srgbClr val="FFFFFF"/>
      </a:lt1>
      <a:dk2>
        <a:srgbClr val="34373F"/>
      </a:dk2>
      <a:lt2>
        <a:srgbClr val="FFFFFF"/>
      </a:lt2>
      <a:accent1>
        <a:srgbClr val="E1242A"/>
      </a:accent1>
      <a:accent2>
        <a:srgbClr val="891515"/>
      </a:accent2>
      <a:accent3>
        <a:srgbClr val="34373F"/>
      </a:accent3>
      <a:accent4>
        <a:srgbClr val="A1A4AC"/>
      </a:accent4>
      <a:accent5>
        <a:srgbClr val="EDF2F4"/>
      </a:accent5>
      <a:accent6>
        <a:srgbClr val="FFFFFF"/>
      </a:accent6>
      <a:hlink>
        <a:srgbClr val="34373F"/>
      </a:hlink>
      <a:folHlink>
        <a:srgbClr val="34373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8575">
          <a:noFill/>
        </a:ln>
      </a:spPr>
      <a:bodyPr wrap="none" rtlCol="0" anchor="ctr"/>
      <a:lstStyle>
        <a:defPPr algn="ctr">
          <a:defRPr kumimoji="1"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Widescreen</PresentationFormat>
  <Paragraphs>52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Takeda Slide Master</vt:lpstr>
      <vt:lpstr>think-cell Slide</vt:lpstr>
      <vt:lpstr>"Виртуальная школа пациентов с множественной миеломой"  3.02.2022г.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для пациенов с Множественной миеломой</dc:title>
  <dc:creator>Kogay, Inna</dc:creator>
  <cp:lastModifiedBy>Kogay, Inna</cp:lastModifiedBy>
  <cp:revision>68</cp:revision>
  <dcterms:created xsi:type="dcterms:W3CDTF">2021-11-18T04:34:59Z</dcterms:created>
  <dcterms:modified xsi:type="dcterms:W3CDTF">2022-01-31T06:49:32Z</dcterms:modified>
</cp:coreProperties>
</file>